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bookmarkIdSeed="2">
  <p:sldMasterIdLst>
    <p:sldMasterId id="2147483683" r:id="rId1"/>
  </p:sldMasterIdLst>
  <p:notesMasterIdLst>
    <p:notesMasterId r:id="rId24"/>
  </p:notesMasterIdLst>
  <p:sldIdLst>
    <p:sldId id="256" r:id="rId2"/>
    <p:sldId id="338" r:id="rId3"/>
    <p:sldId id="317" r:id="rId4"/>
    <p:sldId id="333" r:id="rId5"/>
    <p:sldId id="340" r:id="rId6"/>
    <p:sldId id="334" r:id="rId7"/>
    <p:sldId id="335" r:id="rId8"/>
    <p:sldId id="336" r:id="rId9"/>
    <p:sldId id="337" r:id="rId10"/>
    <p:sldId id="342" r:id="rId11"/>
    <p:sldId id="310" r:id="rId12"/>
    <p:sldId id="325" r:id="rId13"/>
    <p:sldId id="341" r:id="rId14"/>
    <p:sldId id="339" r:id="rId15"/>
    <p:sldId id="343" r:id="rId16"/>
    <p:sldId id="344" r:id="rId17"/>
    <p:sldId id="345" r:id="rId18"/>
    <p:sldId id="346" r:id="rId19"/>
    <p:sldId id="347" r:id="rId20"/>
    <p:sldId id="348" r:id="rId21"/>
    <p:sldId id="349" r:id="rId22"/>
    <p:sldId id="267" r:id="rId23"/>
  </p:sldIdLst>
  <p:sldSz cx="9144000" cy="5143500" type="screen16x9"/>
  <p:notesSz cx="6858000" cy="9144000"/>
  <p:embeddedFontLst>
    <p:embeddedFont>
      <p:font typeface="Bahnschrift Condensed" panose="020B0502040204020203" pitchFamily="34" charset="0"/>
      <p:regular r:id="rId25"/>
      <p:bold r:id="rId26"/>
    </p:embeddedFont>
    <p:embeddedFont>
      <p:font typeface="Bebas Neue" panose="020B0606020202050201" pitchFamily="34" charset="0"/>
      <p:regular r:id="rId27"/>
    </p:embeddedFont>
    <p:embeddedFont>
      <p:font typeface="Britannic Bold" panose="020B0903060703020204" pitchFamily="34" charset="0"/>
      <p:regular r:id="rId28"/>
    </p:embeddedFont>
    <p:embeddedFont>
      <p:font typeface="Consolas" panose="020B0609020204030204" pitchFamily="49" charset="0"/>
      <p:regular r:id="rId29"/>
      <p:bold r:id="rId30"/>
      <p:italic r:id="rId31"/>
      <p:boldItalic r:id="rId32"/>
    </p:embeddedFont>
    <p:embeddedFont>
      <p:font typeface="Constantia" panose="02030602050306030303" pitchFamily="18" charset="0"/>
      <p:regular r:id="rId33"/>
      <p:bold r:id="rId34"/>
      <p:italic r:id="rId35"/>
      <p:boldItalic r:id="rId36"/>
    </p:embeddedFont>
    <p:embeddedFont>
      <p:font typeface="DM Sans" pitchFamily="2" charset="0"/>
      <p:regular r:id="rId37"/>
      <p:bold r:id="rId38"/>
      <p:italic r:id="rId39"/>
      <p:boldItalic r:id="rId40"/>
    </p:embeddedFont>
    <p:embeddedFont>
      <p:font typeface="Poppins" panose="00000500000000000000" pitchFamily="2" charset="0"/>
      <p:regular r:id="rId41"/>
      <p:bold r:id="rId42"/>
      <p:italic r:id="rId43"/>
      <p:boldItalic r:id="rId44"/>
    </p:embeddedFont>
    <p:embeddedFont>
      <p:font typeface="Poppins ExtraBold" panose="00000900000000000000" pitchFamily="2" charset="0"/>
      <p:bold r:id="rId45"/>
      <p:boldItalic r:id="rId4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69A49505-B9E8-40A1-B0D0-4E7644FB493F}">
          <p14:sldIdLst>
            <p14:sldId id="256"/>
            <p14:sldId id="338"/>
            <p14:sldId id="317"/>
            <p14:sldId id="333"/>
            <p14:sldId id="340"/>
            <p14:sldId id="334"/>
            <p14:sldId id="335"/>
            <p14:sldId id="336"/>
            <p14:sldId id="337"/>
            <p14:sldId id="342"/>
            <p14:sldId id="310"/>
            <p14:sldId id="325"/>
            <p14:sldId id="341"/>
            <p14:sldId id="339"/>
            <p14:sldId id="343"/>
            <p14:sldId id="344"/>
            <p14:sldId id="345"/>
            <p14:sldId id="346"/>
            <p14:sldId id="347"/>
            <p14:sldId id="348"/>
            <p14:sldId id="349"/>
          </p14:sldIdLst>
        </p14:section>
        <p14:section name="Untitled Section" id="{045A7729-C3E4-4D00-9701-6A5522609FB9}">
          <p14:sldIdLst>
            <p14:sldId id="267"/>
          </p14:sldIdLst>
        </p14:section>
      </p14:sectionLst>
    </p:ext>
    <p:ext uri="{EFAFB233-063F-42B5-8137-9DF3F51BA10A}">
      <p15:sldGuideLst xmlns:p15="http://schemas.microsoft.com/office/powerpoint/2012/main">
        <p15:guide id="1" orient="horz" pos="1620">
          <p15:clr>
            <a:srgbClr val="9AA0A6"/>
          </p15:clr>
        </p15:guide>
        <p15:guide id="2" pos="2880">
          <p15:clr>
            <a:srgbClr val="9AA0A6"/>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her muhamed" initials="sm" lastIdx="1" clrIdx="0">
    <p:extLst>
      <p:ext uri="{19B8F6BF-5375-455C-9EA6-DF929625EA0E}">
        <p15:presenceInfo xmlns:p15="http://schemas.microsoft.com/office/powerpoint/2012/main" userId="cb7810932423d6aa"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33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57B1C5F-8980-4A5C-8F2E-86E4539A469F}">
  <a:tblStyle styleId="{157B1C5F-8980-4A5C-8F2E-86E4539A469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133" d="100"/>
          <a:sy n="133" d="100"/>
        </p:scale>
        <p:origin x="565" y="109"/>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9" Type="http://schemas.openxmlformats.org/officeDocument/2006/relationships/font" Target="fonts/font15.fntdata"/><Relationship Id="rId21" Type="http://schemas.openxmlformats.org/officeDocument/2006/relationships/slide" Target="slides/slide20.xml"/><Relationship Id="rId34" Type="http://schemas.openxmlformats.org/officeDocument/2006/relationships/font" Target="fonts/font10.fntdata"/><Relationship Id="rId42" Type="http://schemas.openxmlformats.org/officeDocument/2006/relationships/font" Target="fonts/font18.fntdata"/><Relationship Id="rId47" Type="http://schemas.openxmlformats.org/officeDocument/2006/relationships/commentAuthors" Target="commentAuthors.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5.fntdata"/><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font" Target="fonts/font13.fntdata"/><Relationship Id="rId40" Type="http://schemas.openxmlformats.org/officeDocument/2006/relationships/font" Target="fonts/font16.fntdata"/><Relationship Id="rId45" Type="http://schemas.openxmlformats.org/officeDocument/2006/relationships/font" Target="fonts/font21.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36" Type="http://schemas.openxmlformats.org/officeDocument/2006/relationships/font" Target="fonts/font12.fntdata"/><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4" Type="http://schemas.openxmlformats.org/officeDocument/2006/relationships/font" Target="fonts/font2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 Id="rId43" Type="http://schemas.openxmlformats.org/officeDocument/2006/relationships/font" Target="fonts/font19.fntdata"/><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font" Target="fonts/font14.fntdata"/><Relationship Id="rId46" Type="http://schemas.openxmlformats.org/officeDocument/2006/relationships/font" Target="fonts/font22.fntdata"/><Relationship Id="rId20" Type="http://schemas.openxmlformats.org/officeDocument/2006/relationships/slide" Target="slides/slide19.xml"/><Relationship Id="rId41" Type="http://schemas.openxmlformats.org/officeDocument/2006/relationships/font" Target="fonts/font17.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8"/>
        <p:cNvGrpSpPr/>
        <p:nvPr/>
      </p:nvGrpSpPr>
      <p:grpSpPr>
        <a:xfrm>
          <a:off x="0" y="0"/>
          <a:ext cx="0" cy="0"/>
          <a:chOff x="0" y="0"/>
          <a:chExt cx="0" cy="0"/>
        </a:xfrm>
      </p:grpSpPr>
      <p:sp>
        <p:nvSpPr>
          <p:cNvPr id="529" name="Google Shape;529;gf1f102f22d_1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0" name="Google Shape;530;gf1f102f22d_1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Google Shape;569;gf80e89a1ec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0" name="Google Shape;570;gf80e89a1ec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118030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Google Shape;569;gf80e89a1ec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0" name="Google Shape;570;gf80e89a1ec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52954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Google Shape;569;gf80e89a1ec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0" name="Google Shape;570;gf80e89a1ec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446368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Google Shape;569;gf80e89a1ec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0" name="Google Shape;570;gf80e89a1ec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946311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Google Shape;569;gf80e89a1ec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0" name="Google Shape;570;gf80e89a1ec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977578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Google Shape;569;gf80e89a1ec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0" name="Google Shape;570;gf80e89a1ec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023841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Google Shape;569;gf80e89a1ec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0" name="Google Shape;570;gf80e89a1ec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661578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Google Shape;569;gf80e89a1ec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0" name="Google Shape;570;gf80e89a1ec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97211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Google Shape;569;gf80e89a1ec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0" name="Google Shape;570;gf80e89a1ec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808690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Google Shape;569;gf80e89a1ec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0" name="Google Shape;570;gf80e89a1ec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387800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5"/>
        <p:cNvGrpSpPr/>
        <p:nvPr/>
      </p:nvGrpSpPr>
      <p:grpSpPr>
        <a:xfrm>
          <a:off x="0" y="0"/>
          <a:ext cx="0" cy="0"/>
          <a:chOff x="0" y="0"/>
          <a:chExt cx="0" cy="0"/>
        </a:xfrm>
      </p:grpSpPr>
      <p:sp>
        <p:nvSpPr>
          <p:cNvPr id="536" name="Google Shape;536;gf8d8f7f297_0_188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7" name="Google Shape;537;gf8d8f7f297_0_188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4535465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Google Shape;569;gf80e89a1ec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0" name="Google Shape;570;gf80e89a1ec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8625277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Google Shape;569;gf80e89a1ec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0" name="Google Shape;570;gf80e89a1ec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0694847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4"/>
        <p:cNvGrpSpPr/>
        <p:nvPr/>
      </p:nvGrpSpPr>
      <p:grpSpPr>
        <a:xfrm>
          <a:off x="0" y="0"/>
          <a:ext cx="0" cy="0"/>
          <a:chOff x="0" y="0"/>
          <a:chExt cx="0" cy="0"/>
        </a:xfrm>
      </p:grpSpPr>
      <p:sp>
        <p:nvSpPr>
          <p:cNvPr id="655" name="Google Shape;655;gf8d8f7f297_0_189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6" name="Google Shape;656;gf8d8f7f297_0_189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5"/>
        <p:cNvGrpSpPr/>
        <p:nvPr/>
      </p:nvGrpSpPr>
      <p:grpSpPr>
        <a:xfrm>
          <a:off x="0" y="0"/>
          <a:ext cx="0" cy="0"/>
          <a:chOff x="0" y="0"/>
          <a:chExt cx="0" cy="0"/>
        </a:xfrm>
      </p:grpSpPr>
      <p:sp>
        <p:nvSpPr>
          <p:cNvPr id="536" name="Google Shape;536;gf8d8f7f297_0_188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7" name="Google Shape;537;gf8d8f7f297_0_188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821336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Google Shape;569;gf80e89a1ec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0" name="Google Shape;570;gf80e89a1ec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082691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Google Shape;569;gf80e89a1ec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0" name="Google Shape;570;gf80e89a1ec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756806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Google Shape;569;gf80e89a1ec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0" name="Google Shape;570;gf80e89a1ec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47023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Google Shape;569;gf80e89a1ec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0" name="Google Shape;570;gf80e89a1ec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716422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Google Shape;569;gf80e89a1ec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0" name="Google Shape;570;gf80e89a1ec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798868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Google Shape;569;gf80e89a1ec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0" name="Google Shape;570;gf80e89a1ec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515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2"/>
        </a:solid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454413" y="1446750"/>
            <a:ext cx="6001200" cy="1840500"/>
          </a:xfrm>
          <a:prstGeom prst="rect">
            <a:avLst/>
          </a:prstGeom>
          <a:effectLst>
            <a:outerShdw blurRad="57150" dist="19050" dir="5400000" algn="bl" rotWithShape="0">
              <a:srgbClr val="000000">
                <a:alpha val="58000"/>
              </a:srgbClr>
            </a:outerShdw>
          </a:effectLst>
        </p:spPr>
        <p:txBody>
          <a:bodyPr spcFirstLastPara="1" wrap="square" lIns="91425" tIns="91425" rIns="91425" bIns="91425" anchor="ctr" anchorCtr="0">
            <a:noAutofit/>
          </a:bodyPr>
          <a:lstStyle>
            <a:lvl1pPr lvl="0" algn="ctr">
              <a:spcBef>
                <a:spcPts val="0"/>
              </a:spcBef>
              <a:spcAft>
                <a:spcPts val="0"/>
              </a:spcAft>
              <a:buSzPts val="5200"/>
              <a:buNone/>
              <a:defRPr sz="8500"/>
            </a:lvl1pPr>
            <a:lvl2pPr lvl="1" algn="ctr">
              <a:spcBef>
                <a:spcPts val="0"/>
              </a:spcBef>
              <a:spcAft>
                <a:spcPts val="0"/>
              </a:spcAft>
              <a:buClr>
                <a:schemeClr val="lt1"/>
              </a:buClr>
              <a:buSzPts val="5200"/>
              <a:buNone/>
              <a:defRPr sz="5200">
                <a:solidFill>
                  <a:schemeClr val="lt1"/>
                </a:solidFill>
              </a:defRPr>
            </a:lvl2pPr>
            <a:lvl3pPr lvl="2" algn="ctr">
              <a:spcBef>
                <a:spcPts val="0"/>
              </a:spcBef>
              <a:spcAft>
                <a:spcPts val="0"/>
              </a:spcAft>
              <a:buClr>
                <a:schemeClr val="lt1"/>
              </a:buClr>
              <a:buSzPts val="5200"/>
              <a:buNone/>
              <a:defRPr sz="5200">
                <a:solidFill>
                  <a:schemeClr val="lt1"/>
                </a:solidFill>
              </a:defRPr>
            </a:lvl3pPr>
            <a:lvl4pPr lvl="3" algn="ctr">
              <a:spcBef>
                <a:spcPts val="0"/>
              </a:spcBef>
              <a:spcAft>
                <a:spcPts val="0"/>
              </a:spcAft>
              <a:buClr>
                <a:schemeClr val="lt1"/>
              </a:buClr>
              <a:buSzPts val="5200"/>
              <a:buNone/>
              <a:defRPr sz="5200">
                <a:solidFill>
                  <a:schemeClr val="lt1"/>
                </a:solidFill>
              </a:defRPr>
            </a:lvl4pPr>
            <a:lvl5pPr lvl="4" algn="ctr">
              <a:spcBef>
                <a:spcPts val="0"/>
              </a:spcBef>
              <a:spcAft>
                <a:spcPts val="0"/>
              </a:spcAft>
              <a:buClr>
                <a:schemeClr val="lt1"/>
              </a:buClr>
              <a:buSzPts val="5200"/>
              <a:buNone/>
              <a:defRPr sz="5200">
                <a:solidFill>
                  <a:schemeClr val="lt1"/>
                </a:solidFill>
              </a:defRPr>
            </a:lvl5pPr>
            <a:lvl6pPr lvl="5" algn="ctr">
              <a:spcBef>
                <a:spcPts val="0"/>
              </a:spcBef>
              <a:spcAft>
                <a:spcPts val="0"/>
              </a:spcAft>
              <a:buClr>
                <a:schemeClr val="lt1"/>
              </a:buClr>
              <a:buSzPts val="5200"/>
              <a:buNone/>
              <a:defRPr sz="5200">
                <a:solidFill>
                  <a:schemeClr val="lt1"/>
                </a:solidFill>
              </a:defRPr>
            </a:lvl6pPr>
            <a:lvl7pPr lvl="6" algn="ctr">
              <a:spcBef>
                <a:spcPts val="0"/>
              </a:spcBef>
              <a:spcAft>
                <a:spcPts val="0"/>
              </a:spcAft>
              <a:buClr>
                <a:schemeClr val="lt1"/>
              </a:buClr>
              <a:buSzPts val="5200"/>
              <a:buNone/>
              <a:defRPr sz="5200">
                <a:solidFill>
                  <a:schemeClr val="lt1"/>
                </a:solidFill>
              </a:defRPr>
            </a:lvl7pPr>
            <a:lvl8pPr lvl="7" algn="ctr">
              <a:spcBef>
                <a:spcPts val="0"/>
              </a:spcBef>
              <a:spcAft>
                <a:spcPts val="0"/>
              </a:spcAft>
              <a:buClr>
                <a:schemeClr val="lt1"/>
              </a:buClr>
              <a:buSzPts val="5200"/>
              <a:buNone/>
              <a:defRPr sz="5200">
                <a:solidFill>
                  <a:schemeClr val="lt1"/>
                </a:solidFill>
              </a:defRPr>
            </a:lvl8pPr>
            <a:lvl9pPr lvl="8" algn="ctr">
              <a:spcBef>
                <a:spcPts val="0"/>
              </a:spcBef>
              <a:spcAft>
                <a:spcPts val="0"/>
              </a:spcAft>
              <a:buClr>
                <a:schemeClr val="lt1"/>
              </a:buClr>
              <a:buSzPts val="5200"/>
              <a:buNone/>
              <a:defRPr sz="5200">
                <a:solidFill>
                  <a:schemeClr val="lt1"/>
                </a:solidFill>
              </a:defRPr>
            </a:lvl9pPr>
          </a:lstStyle>
          <a:p>
            <a:endParaRPr/>
          </a:p>
        </p:txBody>
      </p:sp>
      <p:sp>
        <p:nvSpPr>
          <p:cNvPr id="10" name="Google Shape;10;p2"/>
          <p:cNvSpPr txBox="1">
            <a:spLocks noGrp="1"/>
          </p:cNvSpPr>
          <p:nvPr>
            <p:ph type="subTitle" idx="1"/>
          </p:nvPr>
        </p:nvSpPr>
        <p:spPr>
          <a:xfrm>
            <a:off x="2275513" y="3287250"/>
            <a:ext cx="4359000" cy="4095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8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1" name="Google Shape;11;p2"/>
          <p:cNvSpPr/>
          <p:nvPr/>
        </p:nvSpPr>
        <p:spPr>
          <a:xfrm flipH="1">
            <a:off x="7455475" y="0"/>
            <a:ext cx="1051800" cy="639000"/>
          </a:xfrm>
          <a:prstGeom prst="rect">
            <a:avLst/>
          </a:prstGeom>
          <a:solidFill>
            <a:schemeClr val="accent3"/>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 name="Google Shape;12;p2"/>
          <p:cNvSpPr/>
          <p:nvPr/>
        </p:nvSpPr>
        <p:spPr>
          <a:xfrm rot="10800000" flipH="1">
            <a:off x="7862662" y="2381250"/>
            <a:ext cx="1289400" cy="1289400"/>
          </a:xfrm>
          <a:prstGeom prst="pie">
            <a:avLst>
              <a:gd name="adj1" fmla="val 10793291"/>
              <a:gd name="adj2" fmla="val 16200000"/>
            </a:avLst>
          </a:prstGeom>
          <a:solidFill>
            <a:schemeClr val="accent3"/>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3" name="Google Shape;13;p2"/>
          <p:cNvSpPr/>
          <p:nvPr/>
        </p:nvSpPr>
        <p:spPr>
          <a:xfrm rot="10800000" flipH="1">
            <a:off x="7867788" y="1104394"/>
            <a:ext cx="1278600" cy="1278600"/>
          </a:xfrm>
          <a:prstGeom prst="pie">
            <a:avLst>
              <a:gd name="adj1" fmla="val 5404594"/>
              <a:gd name="adj2" fmla="val 16200000"/>
            </a:avLst>
          </a:prstGeom>
          <a:solidFill>
            <a:schemeClr val="accent2"/>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4" name="Google Shape;14;p2"/>
          <p:cNvSpPr/>
          <p:nvPr/>
        </p:nvSpPr>
        <p:spPr>
          <a:xfrm flipH="1">
            <a:off x="8507086" y="814000"/>
            <a:ext cx="639300" cy="801600"/>
          </a:xfrm>
          <a:prstGeom prst="rect">
            <a:avLst/>
          </a:prstGeom>
          <a:solidFill>
            <a:schemeClr val="accent1"/>
          </a:solidFill>
          <a:ln>
            <a:noFill/>
          </a:ln>
          <a:effectLst>
            <a:outerShdw blurRad="157163" dist="95250" dir="606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5" name="Google Shape;15;p2"/>
          <p:cNvSpPr/>
          <p:nvPr/>
        </p:nvSpPr>
        <p:spPr>
          <a:xfrm rot="-5400000" flipH="1">
            <a:off x="8277783" y="229500"/>
            <a:ext cx="1098000" cy="639000"/>
          </a:xfrm>
          <a:prstGeom prst="rect">
            <a:avLst/>
          </a:prstGeom>
          <a:solidFill>
            <a:srgbClr val="0082F4"/>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6" name="Google Shape;16;p2"/>
          <p:cNvSpPr/>
          <p:nvPr/>
        </p:nvSpPr>
        <p:spPr>
          <a:xfrm rot="10800000">
            <a:off x="7867788" y="2394319"/>
            <a:ext cx="1278600" cy="1278600"/>
          </a:xfrm>
          <a:prstGeom prst="pie">
            <a:avLst>
              <a:gd name="adj1" fmla="val 5404594"/>
              <a:gd name="adj2" fmla="val 16200000"/>
            </a:avLst>
          </a:prstGeom>
          <a:solidFill>
            <a:schemeClr val="lt2"/>
          </a:solidFill>
          <a:ln>
            <a:noFill/>
          </a:ln>
          <a:effectLst>
            <a:outerShdw blurRad="157163" dist="95250" dir="642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7" name="Google Shape;17;p2"/>
          <p:cNvSpPr/>
          <p:nvPr/>
        </p:nvSpPr>
        <p:spPr>
          <a:xfrm flipH="1">
            <a:off x="7977986" y="2456850"/>
            <a:ext cx="453300" cy="453300"/>
          </a:xfrm>
          <a:prstGeom prst="ellipse">
            <a:avLst/>
          </a:prstGeom>
          <a:solidFill>
            <a:schemeClr val="accent1"/>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8" name="Google Shape;18;p2"/>
          <p:cNvSpPr/>
          <p:nvPr/>
        </p:nvSpPr>
        <p:spPr>
          <a:xfrm rot="-5400000" flipH="1">
            <a:off x="7604886" y="3611750"/>
            <a:ext cx="590100" cy="2492700"/>
          </a:xfrm>
          <a:prstGeom prst="rect">
            <a:avLst/>
          </a:prstGeom>
          <a:solidFill>
            <a:schemeClr val="accent4"/>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9" name="Google Shape;19;p2"/>
          <p:cNvSpPr/>
          <p:nvPr/>
        </p:nvSpPr>
        <p:spPr>
          <a:xfrm flipH="1">
            <a:off x="7409052" y="3670650"/>
            <a:ext cx="1098000" cy="895500"/>
          </a:xfrm>
          <a:prstGeom prst="rect">
            <a:avLst/>
          </a:prstGeom>
          <a:solidFill>
            <a:schemeClr val="accent2"/>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0" name="Google Shape;20;p2"/>
          <p:cNvSpPr/>
          <p:nvPr/>
        </p:nvSpPr>
        <p:spPr>
          <a:xfrm flipH="1">
            <a:off x="8624686" y="3916025"/>
            <a:ext cx="453300" cy="453300"/>
          </a:xfrm>
          <a:prstGeom prst="ellipse">
            <a:avLst/>
          </a:prstGeom>
          <a:solidFill>
            <a:schemeClr val="lt2"/>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1" name="Google Shape;21;p2"/>
          <p:cNvSpPr/>
          <p:nvPr/>
        </p:nvSpPr>
        <p:spPr>
          <a:xfrm rot="10800000" flipH="1">
            <a:off x="7862412" y="-645736"/>
            <a:ext cx="1289400" cy="1289400"/>
          </a:xfrm>
          <a:prstGeom prst="pie">
            <a:avLst>
              <a:gd name="adj1" fmla="val 10793291"/>
              <a:gd name="adj2" fmla="val 16200000"/>
            </a:avLst>
          </a:prstGeom>
          <a:solidFill>
            <a:schemeClr val="accent4"/>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2" name="Google Shape;22;p2"/>
          <p:cNvSpPr/>
          <p:nvPr/>
        </p:nvSpPr>
        <p:spPr>
          <a:xfrm>
            <a:off x="635200" y="-3025"/>
            <a:ext cx="1098000" cy="639000"/>
          </a:xfrm>
          <a:prstGeom prst="rect">
            <a:avLst/>
          </a:prstGeom>
          <a:solidFill>
            <a:schemeClr val="lt2"/>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3" name="Google Shape;23;p2"/>
          <p:cNvSpPr/>
          <p:nvPr/>
        </p:nvSpPr>
        <p:spPr>
          <a:xfrm rot="10800000">
            <a:off x="-2182" y="2378230"/>
            <a:ext cx="1289400" cy="1289400"/>
          </a:xfrm>
          <a:prstGeom prst="pie">
            <a:avLst>
              <a:gd name="adj1" fmla="val 10793291"/>
              <a:gd name="adj2" fmla="val 16200000"/>
            </a:avLst>
          </a:prstGeom>
          <a:solidFill>
            <a:schemeClr val="accent3"/>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4" name="Google Shape;24;p2"/>
          <p:cNvSpPr/>
          <p:nvPr/>
        </p:nvSpPr>
        <p:spPr>
          <a:xfrm rot="10800000">
            <a:off x="3492" y="1101374"/>
            <a:ext cx="1278600" cy="1278600"/>
          </a:xfrm>
          <a:prstGeom prst="pie">
            <a:avLst>
              <a:gd name="adj1" fmla="val 5404594"/>
              <a:gd name="adj2" fmla="val 16200000"/>
            </a:avLst>
          </a:prstGeom>
          <a:solidFill>
            <a:schemeClr val="lt2"/>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5" name="Google Shape;25;p2"/>
          <p:cNvSpPr/>
          <p:nvPr/>
        </p:nvSpPr>
        <p:spPr>
          <a:xfrm>
            <a:off x="-16725" y="810975"/>
            <a:ext cx="659400" cy="801600"/>
          </a:xfrm>
          <a:prstGeom prst="rect">
            <a:avLst/>
          </a:prstGeom>
          <a:solidFill>
            <a:schemeClr val="accent2"/>
          </a:solidFill>
          <a:ln>
            <a:noFill/>
          </a:ln>
          <a:effectLst>
            <a:outerShdw blurRad="157163" dist="95250" dir="606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6" name="Google Shape;26;p2"/>
          <p:cNvSpPr/>
          <p:nvPr/>
        </p:nvSpPr>
        <p:spPr>
          <a:xfrm rot="5400000">
            <a:off x="-229950" y="223025"/>
            <a:ext cx="1098000" cy="645900"/>
          </a:xfrm>
          <a:prstGeom prst="rect">
            <a:avLst/>
          </a:prstGeom>
          <a:solidFill>
            <a:schemeClr val="accent4"/>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7" name="Google Shape;27;p2"/>
          <p:cNvSpPr/>
          <p:nvPr/>
        </p:nvSpPr>
        <p:spPr>
          <a:xfrm rot="10800000" flipH="1">
            <a:off x="3492" y="2391299"/>
            <a:ext cx="1278600" cy="1278600"/>
          </a:xfrm>
          <a:prstGeom prst="pie">
            <a:avLst>
              <a:gd name="adj1" fmla="val 5404594"/>
              <a:gd name="adj2" fmla="val 16200000"/>
            </a:avLst>
          </a:prstGeom>
          <a:solidFill>
            <a:schemeClr val="accent4"/>
          </a:solidFill>
          <a:ln>
            <a:noFill/>
          </a:ln>
          <a:effectLst>
            <a:outerShdw blurRad="157163" dist="95250" dir="642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8" name="Google Shape;28;p2"/>
          <p:cNvSpPr/>
          <p:nvPr/>
        </p:nvSpPr>
        <p:spPr>
          <a:xfrm>
            <a:off x="71894" y="1776605"/>
            <a:ext cx="453300" cy="453300"/>
          </a:xfrm>
          <a:prstGeom prst="ellipse">
            <a:avLst/>
          </a:prstGeom>
          <a:solidFill>
            <a:schemeClr val="accent3"/>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9" name="Google Shape;29;p2"/>
          <p:cNvSpPr/>
          <p:nvPr/>
        </p:nvSpPr>
        <p:spPr>
          <a:xfrm rot="5400000">
            <a:off x="945150" y="3599000"/>
            <a:ext cx="591300" cy="2511000"/>
          </a:xfrm>
          <a:prstGeom prst="rect">
            <a:avLst/>
          </a:prstGeom>
          <a:solidFill>
            <a:schemeClr val="accent2"/>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0" name="Google Shape;30;p2"/>
          <p:cNvSpPr/>
          <p:nvPr/>
        </p:nvSpPr>
        <p:spPr>
          <a:xfrm>
            <a:off x="642824" y="3667625"/>
            <a:ext cx="1098000" cy="895500"/>
          </a:xfrm>
          <a:prstGeom prst="rect">
            <a:avLst/>
          </a:prstGeom>
          <a:solidFill>
            <a:schemeClr val="accent1"/>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1" name="Google Shape;31;p2"/>
          <p:cNvSpPr/>
          <p:nvPr/>
        </p:nvSpPr>
        <p:spPr>
          <a:xfrm>
            <a:off x="71894" y="3913005"/>
            <a:ext cx="453300" cy="453300"/>
          </a:xfrm>
          <a:prstGeom prst="ellipse">
            <a:avLst/>
          </a:prstGeom>
          <a:solidFill>
            <a:schemeClr val="lt2"/>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2" name="Google Shape;32;p2"/>
          <p:cNvSpPr/>
          <p:nvPr/>
        </p:nvSpPr>
        <p:spPr>
          <a:xfrm rot="10800000">
            <a:off x="11175" y="-648750"/>
            <a:ext cx="1261500" cy="1289400"/>
          </a:xfrm>
          <a:prstGeom prst="pie">
            <a:avLst>
              <a:gd name="adj1" fmla="val 10793291"/>
              <a:gd name="adj2" fmla="val 16200000"/>
            </a:avLst>
          </a:prstGeom>
          <a:solidFill>
            <a:schemeClr val="accent1"/>
          </a:solidFill>
          <a:ln>
            <a:noFill/>
          </a:ln>
          <a:effectLst>
            <a:outerShdw blurRad="271463" dist="28575" dir="1032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9"/>
        <p:cNvGrpSpPr/>
        <p:nvPr/>
      </p:nvGrpSpPr>
      <p:grpSpPr>
        <a:xfrm>
          <a:off x="0" y="0"/>
          <a:ext cx="0" cy="0"/>
          <a:chOff x="0" y="0"/>
          <a:chExt cx="0" cy="0"/>
        </a:xfrm>
      </p:grpSpPr>
      <p:sp>
        <p:nvSpPr>
          <p:cNvPr id="50" name="Google Shape;50;p4"/>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51" name="Google Shape;51;p4"/>
          <p:cNvSpPr txBox="1">
            <a:spLocks noGrp="1"/>
          </p:cNvSpPr>
          <p:nvPr>
            <p:ph type="body" idx="1"/>
          </p:nvPr>
        </p:nvSpPr>
        <p:spPr>
          <a:xfrm>
            <a:off x="923425" y="942800"/>
            <a:ext cx="7297200" cy="36633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Clr>
                <a:srgbClr val="434343"/>
              </a:buClr>
              <a:buSzPts val="1400"/>
              <a:buAutoNum type="arabicPeriod"/>
              <a:defRPr sz="1300">
                <a:solidFill>
                  <a:srgbClr val="434343"/>
                </a:solidFill>
              </a:defRPr>
            </a:lvl1pPr>
            <a:lvl2pPr marL="914400" lvl="1" indent="-317500" rtl="0">
              <a:lnSpc>
                <a:spcPct val="115000"/>
              </a:lnSpc>
              <a:spcBef>
                <a:spcPts val="0"/>
              </a:spcBef>
              <a:spcAft>
                <a:spcPts val="0"/>
              </a:spcAft>
              <a:buClr>
                <a:srgbClr val="434343"/>
              </a:buClr>
              <a:buSzPts val="1400"/>
              <a:buAutoNum type="alphaLcPeriod"/>
              <a:defRPr>
                <a:solidFill>
                  <a:srgbClr val="434343"/>
                </a:solidFill>
              </a:defRPr>
            </a:lvl2pPr>
            <a:lvl3pPr marL="1371600" lvl="2" indent="-317500" rtl="0">
              <a:lnSpc>
                <a:spcPct val="115000"/>
              </a:lnSpc>
              <a:spcBef>
                <a:spcPts val="0"/>
              </a:spcBef>
              <a:spcAft>
                <a:spcPts val="0"/>
              </a:spcAft>
              <a:buClr>
                <a:srgbClr val="434343"/>
              </a:buClr>
              <a:buSzPts val="1400"/>
              <a:buAutoNum type="romanLcPeriod"/>
              <a:defRPr>
                <a:solidFill>
                  <a:srgbClr val="434343"/>
                </a:solidFill>
              </a:defRPr>
            </a:lvl3pPr>
            <a:lvl4pPr marL="1828800" lvl="3" indent="-317500" rtl="0">
              <a:lnSpc>
                <a:spcPct val="115000"/>
              </a:lnSpc>
              <a:spcBef>
                <a:spcPts val="0"/>
              </a:spcBef>
              <a:spcAft>
                <a:spcPts val="0"/>
              </a:spcAft>
              <a:buClr>
                <a:srgbClr val="434343"/>
              </a:buClr>
              <a:buSzPts val="1400"/>
              <a:buAutoNum type="arabicPeriod"/>
              <a:defRPr>
                <a:solidFill>
                  <a:srgbClr val="434343"/>
                </a:solidFill>
              </a:defRPr>
            </a:lvl4pPr>
            <a:lvl5pPr marL="2286000" lvl="4" indent="-317500" rtl="0">
              <a:lnSpc>
                <a:spcPct val="115000"/>
              </a:lnSpc>
              <a:spcBef>
                <a:spcPts val="0"/>
              </a:spcBef>
              <a:spcAft>
                <a:spcPts val="0"/>
              </a:spcAft>
              <a:buClr>
                <a:srgbClr val="434343"/>
              </a:buClr>
              <a:buSzPts val="1400"/>
              <a:buAutoNum type="alphaLcPeriod"/>
              <a:defRPr>
                <a:solidFill>
                  <a:srgbClr val="434343"/>
                </a:solidFill>
              </a:defRPr>
            </a:lvl5pPr>
            <a:lvl6pPr marL="2743200" lvl="5" indent="-317500" rtl="0">
              <a:lnSpc>
                <a:spcPct val="115000"/>
              </a:lnSpc>
              <a:spcBef>
                <a:spcPts val="0"/>
              </a:spcBef>
              <a:spcAft>
                <a:spcPts val="0"/>
              </a:spcAft>
              <a:buClr>
                <a:srgbClr val="434343"/>
              </a:buClr>
              <a:buSzPts val="1400"/>
              <a:buAutoNum type="romanLcPeriod"/>
              <a:defRPr>
                <a:solidFill>
                  <a:srgbClr val="434343"/>
                </a:solidFill>
              </a:defRPr>
            </a:lvl6pPr>
            <a:lvl7pPr marL="3200400" lvl="6" indent="-317500" rtl="0">
              <a:lnSpc>
                <a:spcPct val="115000"/>
              </a:lnSpc>
              <a:spcBef>
                <a:spcPts val="0"/>
              </a:spcBef>
              <a:spcAft>
                <a:spcPts val="0"/>
              </a:spcAft>
              <a:buClr>
                <a:srgbClr val="434343"/>
              </a:buClr>
              <a:buSzPts val="1400"/>
              <a:buAutoNum type="arabicPeriod"/>
              <a:defRPr>
                <a:solidFill>
                  <a:srgbClr val="434343"/>
                </a:solidFill>
              </a:defRPr>
            </a:lvl7pPr>
            <a:lvl8pPr marL="3657600" lvl="7" indent="-317500" rtl="0">
              <a:lnSpc>
                <a:spcPct val="115000"/>
              </a:lnSpc>
              <a:spcBef>
                <a:spcPts val="0"/>
              </a:spcBef>
              <a:spcAft>
                <a:spcPts val="0"/>
              </a:spcAft>
              <a:buClr>
                <a:srgbClr val="434343"/>
              </a:buClr>
              <a:buSzPts val="1400"/>
              <a:buAutoNum type="alphaLcPeriod"/>
              <a:defRPr>
                <a:solidFill>
                  <a:srgbClr val="434343"/>
                </a:solidFill>
              </a:defRPr>
            </a:lvl8pPr>
            <a:lvl9pPr marL="4114800" lvl="8" indent="-317500" rtl="0">
              <a:lnSpc>
                <a:spcPct val="115000"/>
              </a:lnSpc>
              <a:spcBef>
                <a:spcPts val="0"/>
              </a:spcBef>
              <a:spcAft>
                <a:spcPts val="0"/>
              </a:spcAft>
              <a:buClr>
                <a:srgbClr val="434343"/>
              </a:buClr>
              <a:buSzPts val="1400"/>
              <a:buAutoNum type="romanLcPeriod"/>
              <a:defRPr>
                <a:solidFill>
                  <a:srgbClr val="434343"/>
                </a:solidFill>
              </a:defRPr>
            </a:lvl9pPr>
          </a:lstStyle>
          <a:p>
            <a:endParaRPr/>
          </a:p>
        </p:txBody>
      </p:sp>
      <p:sp>
        <p:nvSpPr>
          <p:cNvPr id="52" name="Google Shape;52;p4"/>
          <p:cNvSpPr/>
          <p:nvPr/>
        </p:nvSpPr>
        <p:spPr>
          <a:xfrm rot="5400000" flipH="1">
            <a:off x="-191825" y="4636020"/>
            <a:ext cx="478500" cy="536100"/>
          </a:xfrm>
          <a:prstGeom prst="rect">
            <a:avLst/>
          </a:prstGeom>
          <a:solidFill>
            <a:schemeClr val="accent4"/>
          </a:solidFill>
          <a:ln>
            <a:noFill/>
          </a:ln>
          <a:effectLst>
            <a:outerShdw blurRad="157163" dist="571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3" name="Google Shape;53;p4"/>
          <p:cNvSpPr/>
          <p:nvPr/>
        </p:nvSpPr>
        <p:spPr>
          <a:xfrm flipH="1">
            <a:off x="125450" y="3425304"/>
            <a:ext cx="543900" cy="1718100"/>
          </a:xfrm>
          <a:prstGeom prst="rect">
            <a:avLst/>
          </a:prstGeom>
          <a:solidFill>
            <a:schemeClr val="accent2"/>
          </a:solidFill>
          <a:ln>
            <a:noFill/>
          </a:ln>
          <a:effectLst>
            <a:outerShdw blurRad="157163" dist="57150" dir="198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4" name="Google Shape;54;p4"/>
          <p:cNvSpPr/>
          <p:nvPr/>
        </p:nvSpPr>
        <p:spPr>
          <a:xfrm flipH="1">
            <a:off x="178986" y="2868539"/>
            <a:ext cx="436800" cy="436800"/>
          </a:xfrm>
          <a:prstGeom prst="ellipse">
            <a:avLst/>
          </a:prstGeom>
          <a:solidFill>
            <a:schemeClr val="lt2"/>
          </a:solidFill>
          <a:ln>
            <a:noFill/>
          </a:ln>
          <a:effectLst>
            <a:outerShdw blurRad="157163" dist="571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5" name="Google Shape;55;p4"/>
          <p:cNvSpPr/>
          <p:nvPr/>
        </p:nvSpPr>
        <p:spPr>
          <a:xfrm flipH="1">
            <a:off x="-16725" y="2259"/>
            <a:ext cx="1289400" cy="1289400"/>
          </a:xfrm>
          <a:prstGeom prst="pie">
            <a:avLst>
              <a:gd name="adj1" fmla="val 10793291"/>
              <a:gd name="adj2" fmla="val 16200000"/>
            </a:avLst>
          </a:prstGeom>
          <a:solidFill>
            <a:schemeClr val="accent4"/>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6" name="Google Shape;56;p4"/>
          <p:cNvSpPr/>
          <p:nvPr/>
        </p:nvSpPr>
        <p:spPr>
          <a:xfrm>
            <a:off x="-11051" y="-11"/>
            <a:ext cx="1278600" cy="1278600"/>
          </a:xfrm>
          <a:prstGeom prst="pie">
            <a:avLst>
              <a:gd name="adj1" fmla="val 5404594"/>
              <a:gd name="adj2" fmla="val 16200000"/>
            </a:avLst>
          </a:prstGeom>
          <a:solidFill>
            <a:schemeClr val="lt2"/>
          </a:solidFill>
          <a:ln>
            <a:noFill/>
          </a:ln>
          <a:effectLst>
            <a:outerShdw blurRad="157163" dist="95250" dir="408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7" name="Google Shape;57;p4"/>
          <p:cNvSpPr/>
          <p:nvPr/>
        </p:nvSpPr>
        <p:spPr>
          <a:xfrm flipH="1">
            <a:off x="8484612" y="801326"/>
            <a:ext cx="659400" cy="1599000"/>
          </a:xfrm>
          <a:prstGeom prst="rect">
            <a:avLst/>
          </a:prstGeom>
          <a:solidFill>
            <a:schemeClr val="accent2"/>
          </a:solidFill>
          <a:ln>
            <a:noFill/>
          </a:ln>
          <a:effectLst>
            <a:outerShdw blurRad="157163" dist="95250" dir="606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8" name="Google Shape;58;p4"/>
          <p:cNvSpPr/>
          <p:nvPr/>
        </p:nvSpPr>
        <p:spPr>
          <a:xfrm rot="-5400000" flipH="1">
            <a:off x="8259237" y="213376"/>
            <a:ext cx="1098000" cy="645900"/>
          </a:xfrm>
          <a:prstGeom prst="rect">
            <a:avLst/>
          </a:prstGeom>
          <a:solidFill>
            <a:schemeClr val="accent1"/>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9" name="Google Shape;59;p4"/>
          <p:cNvSpPr/>
          <p:nvPr/>
        </p:nvSpPr>
        <p:spPr>
          <a:xfrm flipH="1">
            <a:off x="8535418" y="4568881"/>
            <a:ext cx="453300" cy="453300"/>
          </a:xfrm>
          <a:prstGeom prst="ellipse">
            <a:avLst/>
          </a:prstGeom>
          <a:solidFill>
            <a:schemeClr val="accent3"/>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60" name="Google Shape;60;p4"/>
          <p:cNvSpPr/>
          <p:nvPr/>
        </p:nvSpPr>
        <p:spPr>
          <a:xfrm rot="10800000" flipH="1">
            <a:off x="7854612" y="-658399"/>
            <a:ext cx="1261500" cy="1289400"/>
          </a:xfrm>
          <a:prstGeom prst="pie">
            <a:avLst>
              <a:gd name="adj1" fmla="val 10793291"/>
              <a:gd name="adj2" fmla="val 16200000"/>
            </a:avLst>
          </a:prstGeom>
          <a:solidFill>
            <a:schemeClr val="accent4"/>
          </a:solidFill>
          <a:ln>
            <a:noFill/>
          </a:ln>
          <a:effectLst>
            <a:outerShdw blurRad="271463" dist="28575" dir="1032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97"/>
        <p:cNvGrpSpPr/>
        <p:nvPr/>
      </p:nvGrpSpPr>
      <p:grpSpPr>
        <a:xfrm>
          <a:off x="0" y="0"/>
          <a:ext cx="0" cy="0"/>
          <a:chOff x="0" y="0"/>
          <a:chExt cx="0" cy="0"/>
        </a:xfrm>
      </p:grpSpPr>
      <p:sp>
        <p:nvSpPr>
          <p:cNvPr id="98" name="Google Shape;98;p8"/>
          <p:cNvSpPr txBox="1">
            <a:spLocks noGrp="1"/>
          </p:cNvSpPr>
          <p:nvPr>
            <p:ph type="title"/>
          </p:nvPr>
        </p:nvSpPr>
        <p:spPr>
          <a:xfrm>
            <a:off x="946650" y="1035000"/>
            <a:ext cx="7250700" cy="3073500"/>
          </a:xfrm>
          <a:prstGeom prst="rect">
            <a:avLst/>
          </a:prstGeom>
        </p:spPr>
        <p:txBody>
          <a:bodyPr spcFirstLastPara="1" wrap="square" lIns="91425" tIns="91425" rIns="91425" bIns="91425" anchor="ctr" anchorCtr="0">
            <a:noAutofit/>
          </a:bodyPr>
          <a:lstStyle>
            <a:lvl1pPr lvl="0" algn="ctr">
              <a:spcBef>
                <a:spcPts val="0"/>
              </a:spcBef>
              <a:spcAft>
                <a:spcPts val="0"/>
              </a:spcAft>
              <a:buSzPts val="6000"/>
              <a:buNone/>
              <a:defRPr sz="8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sp>
        <p:nvSpPr>
          <p:cNvPr id="99" name="Google Shape;99;p8"/>
          <p:cNvSpPr/>
          <p:nvPr/>
        </p:nvSpPr>
        <p:spPr>
          <a:xfrm rot="10800000">
            <a:off x="-16725" y="2381250"/>
            <a:ext cx="1289400" cy="1289400"/>
          </a:xfrm>
          <a:prstGeom prst="pie">
            <a:avLst>
              <a:gd name="adj1" fmla="val 10793291"/>
              <a:gd name="adj2" fmla="val 16200000"/>
            </a:avLst>
          </a:prstGeom>
          <a:solidFill>
            <a:schemeClr val="accent3"/>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00" name="Google Shape;100;p8"/>
          <p:cNvSpPr/>
          <p:nvPr/>
        </p:nvSpPr>
        <p:spPr>
          <a:xfrm rot="10800000">
            <a:off x="-11051" y="1104394"/>
            <a:ext cx="1278600" cy="1278600"/>
          </a:xfrm>
          <a:prstGeom prst="pie">
            <a:avLst>
              <a:gd name="adj1" fmla="val 5404594"/>
              <a:gd name="adj2" fmla="val 16200000"/>
            </a:avLst>
          </a:prstGeom>
          <a:solidFill>
            <a:schemeClr val="accent2"/>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01" name="Google Shape;101;p8"/>
          <p:cNvSpPr/>
          <p:nvPr/>
        </p:nvSpPr>
        <p:spPr>
          <a:xfrm rot="10800000" flipH="1">
            <a:off x="-11051" y="2394319"/>
            <a:ext cx="1278600" cy="1278600"/>
          </a:xfrm>
          <a:prstGeom prst="pie">
            <a:avLst>
              <a:gd name="adj1" fmla="val 5404594"/>
              <a:gd name="adj2" fmla="val 16200000"/>
            </a:avLst>
          </a:prstGeom>
          <a:solidFill>
            <a:schemeClr val="lt2"/>
          </a:solidFill>
          <a:ln>
            <a:noFill/>
          </a:ln>
          <a:effectLst>
            <a:outerShdw blurRad="157163" dist="95250" dir="642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02" name="Google Shape;102;p8"/>
          <p:cNvSpPr/>
          <p:nvPr/>
        </p:nvSpPr>
        <p:spPr>
          <a:xfrm>
            <a:off x="704051" y="2456850"/>
            <a:ext cx="453300" cy="453300"/>
          </a:xfrm>
          <a:prstGeom prst="ellipse">
            <a:avLst/>
          </a:prstGeom>
          <a:solidFill>
            <a:schemeClr val="accent1"/>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03" name="Google Shape;103;p8"/>
          <p:cNvSpPr/>
          <p:nvPr/>
        </p:nvSpPr>
        <p:spPr>
          <a:xfrm rot="5400000">
            <a:off x="940351" y="3611750"/>
            <a:ext cx="590100" cy="2492700"/>
          </a:xfrm>
          <a:prstGeom prst="rect">
            <a:avLst/>
          </a:prstGeom>
          <a:solidFill>
            <a:schemeClr val="accent4"/>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04" name="Google Shape;104;p8"/>
          <p:cNvSpPr/>
          <p:nvPr/>
        </p:nvSpPr>
        <p:spPr>
          <a:xfrm>
            <a:off x="628286" y="3670650"/>
            <a:ext cx="1098000" cy="895500"/>
          </a:xfrm>
          <a:prstGeom prst="rect">
            <a:avLst/>
          </a:prstGeom>
          <a:solidFill>
            <a:schemeClr val="accent2"/>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05" name="Google Shape;105;p8"/>
          <p:cNvSpPr/>
          <p:nvPr/>
        </p:nvSpPr>
        <p:spPr>
          <a:xfrm>
            <a:off x="57351" y="3916025"/>
            <a:ext cx="453300" cy="453300"/>
          </a:xfrm>
          <a:prstGeom prst="ellipse">
            <a:avLst/>
          </a:prstGeom>
          <a:solidFill>
            <a:schemeClr val="lt2"/>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06" name="Google Shape;106;p8"/>
          <p:cNvSpPr/>
          <p:nvPr/>
        </p:nvSpPr>
        <p:spPr>
          <a:xfrm flipH="1">
            <a:off x="7402137" y="-3025"/>
            <a:ext cx="1098000" cy="639000"/>
          </a:xfrm>
          <a:prstGeom prst="rect">
            <a:avLst/>
          </a:prstGeom>
          <a:solidFill>
            <a:schemeClr val="lt2"/>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07" name="Google Shape;107;p8"/>
          <p:cNvSpPr/>
          <p:nvPr/>
        </p:nvSpPr>
        <p:spPr>
          <a:xfrm rot="10800000" flipH="1">
            <a:off x="7848119" y="2378230"/>
            <a:ext cx="1289400" cy="1289400"/>
          </a:xfrm>
          <a:prstGeom prst="pie">
            <a:avLst>
              <a:gd name="adj1" fmla="val 10793291"/>
              <a:gd name="adj2" fmla="val 16200000"/>
            </a:avLst>
          </a:prstGeom>
          <a:solidFill>
            <a:schemeClr val="accent3"/>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08" name="Google Shape;108;p8"/>
          <p:cNvSpPr/>
          <p:nvPr/>
        </p:nvSpPr>
        <p:spPr>
          <a:xfrm rot="10800000" flipH="1">
            <a:off x="7853245" y="1101374"/>
            <a:ext cx="1278600" cy="1278600"/>
          </a:xfrm>
          <a:prstGeom prst="pie">
            <a:avLst>
              <a:gd name="adj1" fmla="val 5404594"/>
              <a:gd name="adj2" fmla="val 16200000"/>
            </a:avLst>
          </a:prstGeom>
          <a:solidFill>
            <a:schemeClr val="lt2"/>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09" name="Google Shape;109;p8"/>
          <p:cNvSpPr/>
          <p:nvPr/>
        </p:nvSpPr>
        <p:spPr>
          <a:xfrm flipH="1">
            <a:off x="8492662" y="810975"/>
            <a:ext cx="659400" cy="801600"/>
          </a:xfrm>
          <a:prstGeom prst="rect">
            <a:avLst/>
          </a:prstGeom>
          <a:solidFill>
            <a:schemeClr val="accent2"/>
          </a:solidFill>
          <a:ln>
            <a:noFill/>
          </a:ln>
          <a:effectLst>
            <a:outerShdw blurRad="157163" dist="95250" dir="606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10" name="Google Shape;110;p8"/>
          <p:cNvSpPr/>
          <p:nvPr/>
        </p:nvSpPr>
        <p:spPr>
          <a:xfrm rot="-5400000" flipH="1">
            <a:off x="8267287" y="223025"/>
            <a:ext cx="1098000" cy="645900"/>
          </a:xfrm>
          <a:prstGeom prst="rect">
            <a:avLst/>
          </a:prstGeom>
          <a:solidFill>
            <a:schemeClr val="accent4"/>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11" name="Google Shape;111;p8"/>
          <p:cNvSpPr/>
          <p:nvPr/>
        </p:nvSpPr>
        <p:spPr>
          <a:xfrm rot="10800000">
            <a:off x="7853245" y="2391299"/>
            <a:ext cx="1278600" cy="1278600"/>
          </a:xfrm>
          <a:prstGeom prst="pie">
            <a:avLst>
              <a:gd name="adj1" fmla="val 5404594"/>
              <a:gd name="adj2" fmla="val 16200000"/>
            </a:avLst>
          </a:prstGeom>
          <a:solidFill>
            <a:schemeClr val="accent4"/>
          </a:solidFill>
          <a:ln>
            <a:noFill/>
          </a:ln>
          <a:effectLst>
            <a:outerShdw blurRad="157163" dist="95250" dir="642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12" name="Google Shape;112;p8"/>
          <p:cNvSpPr/>
          <p:nvPr/>
        </p:nvSpPr>
        <p:spPr>
          <a:xfrm flipH="1">
            <a:off x="8610143" y="1776605"/>
            <a:ext cx="453300" cy="453300"/>
          </a:xfrm>
          <a:prstGeom prst="ellipse">
            <a:avLst/>
          </a:prstGeom>
          <a:solidFill>
            <a:schemeClr val="accent3"/>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13" name="Google Shape;113;p8"/>
          <p:cNvSpPr/>
          <p:nvPr/>
        </p:nvSpPr>
        <p:spPr>
          <a:xfrm rot="10800000" flipH="1">
            <a:off x="7862662" y="-648750"/>
            <a:ext cx="1261500" cy="1289400"/>
          </a:xfrm>
          <a:prstGeom prst="pie">
            <a:avLst>
              <a:gd name="adj1" fmla="val 10793291"/>
              <a:gd name="adj2" fmla="val 16200000"/>
            </a:avLst>
          </a:prstGeom>
          <a:solidFill>
            <a:schemeClr val="accent1"/>
          </a:solidFill>
          <a:ln>
            <a:noFill/>
          </a:ln>
          <a:effectLst>
            <a:outerShdw blurRad="271463" dist="28575" dir="1032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144"/>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ext">
  <p:cSld name="CUSTOM">
    <p:spTree>
      <p:nvGrpSpPr>
        <p:cNvPr id="1" name="Shape 186"/>
        <p:cNvGrpSpPr/>
        <p:nvPr/>
      </p:nvGrpSpPr>
      <p:grpSpPr>
        <a:xfrm>
          <a:off x="0" y="0"/>
          <a:ext cx="0" cy="0"/>
          <a:chOff x="0" y="0"/>
          <a:chExt cx="0" cy="0"/>
        </a:xfrm>
      </p:grpSpPr>
      <p:sp>
        <p:nvSpPr>
          <p:cNvPr id="187" name="Google Shape;187;p15"/>
          <p:cNvSpPr txBox="1">
            <a:spLocks noGrp="1"/>
          </p:cNvSpPr>
          <p:nvPr>
            <p:ph type="subTitle" idx="1"/>
          </p:nvPr>
        </p:nvSpPr>
        <p:spPr>
          <a:xfrm>
            <a:off x="2786250" y="2747800"/>
            <a:ext cx="3571500" cy="1354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88" name="Google Shape;188;p15"/>
          <p:cNvSpPr txBox="1">
            <a:spLocks noGrp="1"/>
          </p:cNvSpPr>
          <p:nvPr>
            <p:ph type="title"/>
          </p:nvPr>
        </p:nvSpPr>
        <p:spPr>
          <a:xfrm>
            <a:off x="720000" y="408474"/>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89" name="Google Shape;189;p15"/>
          <p:cNvSpPr/>
          <p:nvPr/>
        </p:nvSpPr>
        <p:spPr>
          <a:xfrm flipH="1">
            <a:off x="8093650" y="0"/>
            <a:ext cx="1051800" cy="639000"/>
          </a:xfrm>
          <a:prstGeom prst="rect">
            <a:avLst/>
          </a:prstGeom>
          <a:solidFill>
            <a:schemeClr val="accent3"/>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90" name="Google Shape;190;p15"/>
          <p:cNvSpPr/>
          <p:nvPr/>
        </p:nvSpPr>
        <p:spPr>
          <a:xfrm rot="10800000" flipH="1">
            <a:off x="7862662" y="3851825"/>
            <a:ext cx="1289400" cy="1289400"/>
          </a:xfrm>
          <a:prstGeom prst="pie">
            <a:avLst>
              <a:gd name="adj1" fmla="val 10793291"/>
              <a:gd name="adj2" fmla="val 16200000"/>
            </a:avLst>
          </a:prstGeom>
          <a:solidFill>
            <a:schemeClr val="accent3"/>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91" name="Google Shape;191;p15"/>
          <p:cNvSpPr/>
          <p:nvPr/>
        </p:nvSpPr>
        <p:spPr>
          <a:xfrm rot="10800000" flipH="1">
            <a:off x="7867788" y="2574969"/>
            <a:ext cx="1278600" cy="1278600"/>
          </a:xfrm>
          <a:prstGeom prst="pie">
            <a:avLst>
              <a:gd name="adj1" fmla="val 5404594"/>
              <a:gd name="adj2" fmla="val 16200000"/>
            </a:avLst>
          </a:prstGeom>
          <a:solidFill>
            <a:schemeClr val="accent2"/>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92" name="Google Shape;192;p15"/>
          <p:cNvSpPr/>
          <p:nvPr/>
        </p:nvSpPr>
        <p:spPr>
          <a:xfrm flipH="1">
            <a:off x="8507086" y="2284575"/>
            <a:ext cx="639300" cy="801600"/>
          </a:xfrm>
          <a:prstGeom prst="rect">
            <a:avLst/>
          </a:prstGeom>
          <a:solidFill>
            <a:schemeClr val="accent1"/>
          </a:solidFill>
          <a:ln>
            <a:noFill/>
          </a:ln>
          <a:effectLst>
            <a:outerShdw blurRad="157163" dist="95250" dir="606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93" name="Google Shape;193;p15"/>
          <p:cNvSpPr/>
          <p:nvPr/>
        </p:nvSpPr>
        <p:spPr>
          <a:xfrm rot="10800000">
            <a:off x="7867788" y="3864894"/>
            <a:ext cx="1278600" cy="1278600"/>
          </a:xfrm>
          <a:prstGeom prst="pie">
            <a:avLst>
              <a:gd name="adj1" fmla="val 5404594"/>
              <a:gd name="adj2" fmla="val 16200000"/>
            </a:avLst>
          </a:prstGeom>
          <a:solidFill>
            <a:schemeClr val="lt2"/>
          </a:solidFill>
          <a:ln>
            <a:noFill/>
          </a:ln>
          <a:effectLst>
            <a:outerShdw blurRad="157163" dist="95250" dir="642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94" name="Google Shape;194;p15"/>
          <p:cNvSpPr/>
          <p:nvPr/>
        </p:nvSpPr>
        <p:spPr>
          <a:xfrm flipH="1">
            <a:off x="7977986" y="3927425"/>
            <a:ext cx="453300" cy="453300"/>
          </a:xfrm>
          <a:prstGeom prst="ellipse">
            <a:avLst/>
          </a:prstGeom>
          <a:solidFill>
            <a:schemeClr val="accent1"/>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95" name="Google Shape;195;p15"/>
          <p:cNvSpPr/>
          <p:nvPr/>
        </p:nvSpPr>
        <p:spPr>
          <a:xfrm rot="10800000" flipH="1">
            <a:off x="8500587" y="-645736"/>
            <a:ext cx="1289400" cy="1289400"/>
          </a:xfrm>
          <a:prstGeom prst="pie">
            <a:avLst>
              <a:gd name="adj1" fmla="val 10793291"/>
              <a:gd name="adj2" fmla="val 16200000"/>
            </a:avLst>
          </a:prstGeom>
          <a:solidFill>
            <a:schemeClr val="accent4"/>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96" name="Google Shape;196;p15"/>
          <p:cNvSpPr/>
          <p:nvPr/>
        </p:nvSpPr>
        <p:spPr>
          <a:xfrm rot="10800000">
            <a:off x="-2182" y="1276855"/>
            <a:ext cx="1289400" cy="1289400"/>
          </a:xfrm>
          <a:prstGeom prst="pie">
            <a:avLst>
              <a:gd name="adj1" fmla="val 10793291"/>
              <a:gd name="adj2" fmla="val 16200000"/>
            </a:avLst>
          </a:prstGeom>
          <a:solidFill>
            <a:schemeClr val="accent3"/>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97" name="Google Shape;197;p15"/>
          <p:cNvSpPr/>
          <p:nvPr/>
        </p:nvSpPr>
        <p:spPr>
          <a:xfrm rot="10800000">
            <a:off x="3492" y="-1"/>
            <a:ext cx="1278600" cy="1278600"/>
          </a:xfrm>
          <a:prstGeom prst="pie">
            <a:avLst>
              <a:gd name="adj1" fmla="val 5404594"/>
              <a:gd name="adj2" fmla="val 16200000"/>
            </a:avLst>
          </a:prstGeom>
          <a:solidFill>
            <a:schemeClr val="lt2"/>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98" name="Google Shape;198;p15"/>
          <p:cNvSpPr/>
          <p:nvPr/>
        </p:nvSpPr>
        <p:spPr>
          <a:xfrm rot="10800000" flipH="1">
            <a:off x="3492" y="1289924"/>
            <a:ext cx="1278600" cy="1278600"/>
          </a:xfrm>
          <a:prstGeom prst="pie">
            <a:avLst>
              <a:gd name="adj1" fmla="val 5404594"/>
              <a:gd name="adj2" fmla="val 16200000"/>
            </a:avLst>
          </a:prstGeom>
          <a:solidFill>
            <a:schemeClr val="accent4"/>
          </a:solidFill>
          <a:ln>
            <a:noFill/>
          </a:ln>
          <a:effectLst>
            <a:outerShdw blurRad="157163" dist="95250" dir="642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99" name="Google Shape;199;p15"/>
          <p:cNvSpPr/>
          <p:nvPr/>
        </p:nvSpPr>
        <p:spPr>
          <a:xfrm>
            <a:off x="71894" y="675230"/>
            <a:ext cx="453300" cy="453300"/>
          </a:xfrm>
          <a:prstGeom prst="ellipse">
            <a:avLst/>
          </a:prstGeom>
          <a:solidFill>
            <a:schemeClr val="accent3"/>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00" name="Google Shape;200;p15"/>
          <p:cNvSpPr/>
          <p:nvPr/>
        </p:nvSpPr>
        <p:spPr>
          <a:xfrm rot="5400000">
            <a:off x="945150" y="3599000"/>
            <a:ext cx="591300" cy="2511000"/>
          </a:xfrm>
          <a:prstGeom prst="rect">
            <a:avLst/>
          </a:prstGeom>
          <a:solidFill>
            <a:schemeClr val="accent2"/>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01" name="Google Shape;201;p15"/>
          <p:cNvSpPr/>
          <p:nvPr/>
        </p:nvSpPr>
        <p:spPr>
          <a:xfrm>
            <a:off x="642824" y="3667625"/>
            <a:ext cx="1098000" cy="895500"/>
          </a:xfrm>
          <a:prstGeom prst="rect">
            <a:avLst/>
          </a:prstGeom>
          <a:solidFill>
            <a:schemeClr val="accent1"/>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02" name="Google Shape;202;p15"/>
          <p:cNvSpPr/>
          <p:nvPr/>
        </p:nvSpPr>
        <p:spPr>
          <a:xfrm>
            <a:off x="71894" y="3913005"/>
            <a:ext cx="453300" cy="453300"/>
          </a:xfrm>
          <a:prstGeom prst="ellipse">
            <a:avLst/>
          </a:prstGeom>
          <a:solidFill>
            <a:schemeClr val="lt2"/>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wo columns 2">
  <p:cSld name="TITLE_AND_TWO_COLUMNS_1_1">
    <p:spTree>
      <p:nvGrpSpPr>
        <p:cNvPr id="1" name="Shape 271"/>
        <p:cNvGrpSpPr/>
        <p:nvPr/>
      </p:nvGrpSpPr>
      <p:grpSpPr>
        <a:xfrm>
          <a:off x="0" y="0"/>
          <a:ext cx="0" cy="0"/>
          <a:chOff x="0" y="0"/>
          <a:chExt cx="0" cy="0"/>
        </a:xfrm>
      </p:grpSpPr>
      <p:sp>
        <p:nvSpPr>
          <p:cNvPr id="272" name="Google Shape;272;p20"/>
          <p:cNvSpPr txBox="1">
            <a:spLocks noGrp="1"/>
          </p:cNvSpPr>
          <p:nvPr>
            <p:ph type="subTitle" idx="1"/>
          </p:nvPr>
        </p:nvSpPr>
        <p:spPr>
          <a:xfrm>
            <a:off x="3691300" y="1513600"/>
            <a:ext cx="3342000" cy="434700"/>
          </a:xfrm>
          <a:prstGeom prst="rect">
            <a:avLst/>
          </a:prstGeom>
          <a:effectLst>
            <a:outerShdw blurRad="57150" dist="19050" dir="3780000" algn="bl" rotWithShape="0">
              <a:srgbClr val="000000">
                <a:alpha val="60000"/>
              </a:srgbClr>
            </a:outerShdw>
          </a:effectLst>
        </p:spPr>
        <p:txBody>
          <a:bodyPr spcFirstLastPara="1" wrap="square" lIns="91425" tIns="91425" rIns="91425" bIns="91425" anchor="ctr" anchorCtr="0">
            <a:noAutofit/>
          </a:bodyPr>
          <a:lstStyle>
            <a:lvl1pPr lvl="0" rtl="0">
              <a:lnSpc>
                <a:spcPct val="100000"/>
              </a:lnSpc>
              <a:spcBef>
                <a:spcPts val="0"/>
              </a:spcBef>
              <a:spcAft>
                <a:spcPts val="0"/>
              </a:spcAft>
              <a:buSzPts val="2500"/>
              <a:buFont typeface="Bebas Neue"/>
              <a:buNone/>
              <a:defRPr sz="2000" b="1">
                <a:solidFill>
                  <a:schemeClr val="dk2"/>
                </a:solidFill>
                <a:highlight>
                  <a:schemeClr val="accent1"/>
                </a:highlight>
                <a:latin typeface="Poppins"/>
                <a:ea typeface="Poppins"/>
                <a:cs typeface="Poppins"/>
                <a:sym typeface="Poppins"/>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273" name="Google Shape;273;p20"/>
          <p:cNvSpPr txBox="1">
            <a:spLocks noGrp="1"/>
          </p:cNvSpPr>
          <p:nvPr>
            <p:ph type="subTitle" idx="2"/>
          </p:nvPr>
        </p:nvSpPr>
        <p:spPr>
          <a:xfrm>
            <a:off x="3691302" y="3280675"/>
            <a:ext cx="3342000" cy="434700"/>
          </a:xfrm>
          <a:prstGeom prst="rect">
            <a:avLst/>
          </a:prstGeom>
          <a:effectLst>
            <a:outerShdw blurRad="57150" dist="19050" dir="3780000" algn="bl" rotWithShape="0">
              <a:srgbClr val="000000">
                <a:alpha val="60000"/>
              </a:srgbClr>
            </a:outerShdw>
          </a:effectLst>
        </p:spPr>
        <p:txBody>
          <a:bodyPr spcFirstLastPara="1" wrap="square" lIns="91425" tIns="91425" rIns="91425" bIns="91425" anchor="ctr" anchorCtr="0">
            <a:noAutofit/>
          </a:bodyPr>
          <a:lstStyle>
            <a:lvl1pPr lvl="0" rtl="0">
              <a:lnSpc>
                <a:spcPct val="100000"/>
              </a:lnSpc>
              <a:spcBef>
                <a:spcPts val="0"/>
              </a:spcBef>
              <a:spcAft>
                <a:spcPts val="0"/>
              </a:spcAft>
              <a:buSzPts val="2500"/>
              <a:buFont typeface="Bebas Neue"/>
              <a:buNone/>
              <a:defRPr sz="2000" b="1">
                <a:solidFill>
                  <a:schemeClr val="dk2"/>
                </a:solidFill>
                <a:highlight>
                  <a:schemeClr val="accent1"/>
                </a:highlight>
                <a:latin typeface="Poppins"/>
                <a:ea typeface="Poppins"/>
                <a:cs typeface="Poppins"/>
                <a:sym typeface="Poppins"/>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274" name="Google Shape;274;p20"/>
          <p:cNvSpPr txBox="1">
            <a:spLocks noGrp="1"/>
          </p:cNvSpPr>
          <p:nvPr>
            <p:ph type="subTitle" idx="3"/>
          </p:nvPr>
        </p:nvSpPr>
        <p:spPr>
          <a:xfrm>
            <a:off x="3691300" y="1896072"/>
            <a:ext cx="3342000" cy="502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75" name="Google Shape;275;p20"/>
          <p:cNvSpPr txBox="1">
            <a:spLocks noGrp="1"/>
          </p:cNvSpPr>
          <p:nvPr>
            <p:ph type="subTitle" idx="4"/>
          </p:nvPr>
        </p:nvSpPr>
        <p:spPr>
          <a:xfrm>
            <a:off x="3691300" y="3663125"/>
            <a:ext cx="3342000" cy="502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76" name="Google Shape;276;p20"/>
          <p:cNvSpPr txBox="1">
            <a:spLocks noGrp="1"/>
          </p:cNvSpPr>
          <p:nvPr>
            <p:ph type="title"/>
          </p:nvPr>
        </p:nvSpPr>
        <p:spPr>
          <a:xfrm>
            <a:off x="720000" y="399431"/>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77" name="Google Shape;277;p20"/>
          <p:cNvSpPr/>
          <p:nvPr/>
        </p:nvSpPr>
        <p:spPr>
          <a:xfrm flipH="1">
            <a:off x="8500450" y="0"/>
            <a:ext cx="645000" cy="1676400"/>
          </a:xfrm>
          <a:prstGeom prst="rect">
            <a:avLst/>
          </a:prstGeom>
          <a:solidFill>
            <a:schemeClr val="lt2"/>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78" name="Google Shape;278;p20"/>
          <p:cNvSpPr/>
          <p:nvPr/>
        </p:nvSpPr>
        <p:spPr>
          <a:xfrm rot="10800000" flipH="1">
            <a:off x="7862662" y="3851825"/>
            <a:ext cx="1289400" cy="1289400"/>
          </a:xfrm>
          <a:prstGeom prst="pie">
            <a:avLst>
              <a:gd name="adj1" fmla="val 10793291"/>
              <a:gd name="adj2" fmla="val 16200000"/>
            </a:avLst>
          </a:prstGeom>
          <a:solidFill>
            <a:schemeClr val="lt2"/>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79" name="Google Shape;279;p20"/>
          <p:cNvSpPr/>
          <p:nvPr/>
        </p:nvSpPr>
        <p:spPr>
          <a:xfrm rot="10800000" flipH="1">
            <a:off x="7867788" y="2574969"/>
            <a:ext cx="1278600" cy="1278600"/>
          </a:xfrm>
          <a:prstGeom prst="pie">
            <a:avLst>
              <a:gd name="adj1" fmla="val 5404594"/>
              <a:gd name="adj2" fmla="val 16200000"/>
            </a:avLst>
          </a:prstGeom>
          <a:solidFill>
            <a:schemeClr val="accent1"/>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80" name="Google Shape;280;p20"/>
          <p:cNvSpPr/>
          <p:nvPr/>
        </p:nvSpPr>
        <p:spPr>
          <a:xfrm rot="10800000">
            <a:off x="7867788" y="3864894"/>
            <a:ext cx="1278600" cy="1278600"/>
          </a:xfrm>
          <a:prstGeom prst="pie">
            <a:avLst>
              <a:gd name="adj1" fmla="val 5404594"/>
              <a:gd name="adj2" fmla="val 16200000"/>
            </a:avLst>
          </a:prstGeom>
          <a:solidFill>
            <a:schemeClr val="accent2"/>
          </a:solidFill>
          <a:ln>
            <a:noFill/>
          </a:ln>
          <a:effectLst>
            <a:outerShdw blurRad="157163" dist="95250" dir="642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81" name="Google Shape;281;p20"/>
          <p:cNvSpPr/>
          <p:nvPr/>
        </p:nvSpPr>
        <p:spPr>
          <a:xfrm flipH="1">
            <a:off x="7977986" y="3927425"/>
            <a:ext cx="453300" cy="453300"/>
          </a:xfrm>
          <a:prstGeom prst="ellipse">
            <a:avLst/>
          </a:prstGeom>
          <a:solidFill>
            <a:schemeClr val="accent4"/>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82" name="Google Shape;282;p20"/>
          <p:cNvSpPr/>
          <p:nvPr/>
        </p:nvSpPr>
        <p:spPr>
          <a:xfrm rot="10800000" flipH="1">
            <a:off x="8500587" y="-645736"/>
            <a:ext cx="1289400" cy="1289400"/>
          </a:xfrm>
          <a:prstGeom prst="pie">
            <a:avLst>
              <a:gd name="adj1" fmla="val 10793291"/>
              <a:gd name="adj2" fmla="val 16200000"/>
            </a:avLst>
          </a:prstGeom>
          <a:solidFill>
            <a:schemeClr val="accent1"/>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83" name="Google Shape;283;p20"/>
          <p:cNvSpPr/>
          <p:nvPr/>
        </p:nvSpPr>
        <p:spPr>
          <a:xfrm rot="10800000" flipH="1">
            <a:off x="-2182" y="3851830"/>
            <a:ext cx="1289400" cy="1289400"/>
          </a:xfrm>
          <a:prstGeom prst="pie">
            <a:avLst>
              <a:gd name="adj1" fmla="val 10793291"/>
              <a:gd name="adj2" fmla="val 16200000"/>
            </a:avLst>
          </a:prstGeom>
          <a:solidFill>
            <a:schemeClr val="accent1"/>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84" name="Google Shape;284;p20"/>
          <p:cNvSpPr/>
          <p:nvPr/>
        </p:nvSpPr>
        <p:spPr>
          <a:xfrm rot="10800000" flipH="1">
            <a:off x="2944" y="2574974"/>
            <a:ext cx="1278600" cy="1278600"/>
          </a:xfrm>
          <a:prstGeom prst="pie">
            <a:avLst>
              <a:gd name="adj1" fmla="val 5404594"/>
              <a:gd name="adj2" fmla="val 16200000"/>
            </a:avLst>
          </a:prstGeom>
          <a:solidFill>
            <a:schemeClr val="accent4"/>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85" name="Google Shape;285;p20"/>
          <p:cNvSpPr/>
          <p:nvPr/>
        </p:nvSpPr>
        <p:spPr>
          <a:xfrm rot="10800000">
            <a:off x="2944" y="3864899"/>
            <a:ext cx="1278600" cy="1278600"/>
          </a:xfrm>
          <a:prstGeom prst="pie">
            <a:avLst>
              <a:gd name="adj1" fmla="val 5404594"/>
              <a:gd name="adj2" fmla="val 16200000"/>
            </a:avLst>
          </a:prstGeom>
          <a:solidFill>
            <a:schemeClr val="lt2"/>
          </a:solidFill>
          <a:ln>
            <a:noFill/>
          </a:ln>
          <a:effectLst>
            <a:outerShdw blurRad="157163" dist="95250" dir="642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86" name="Google Shape;286;p20"/>
          <p:cNvSpPr/>
          <p:nvPr/>
        </p:nvSpPr>
        <p:spPr>
          <a:xfrm flipH="1">
            <a:off x="759842" y="3250205"/>
            <a:ext cx="453300" cy="453300"/>
          </a:xfrm>
          <a:prstGeom prst="ellipse">
            <a:avLst/>
          </a:prstGeom>
          <a:solidFill>
            <a:schemeClr val="accent2"/>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87" name="Google Shape;287;p20"/>
          <p:cNvSpPr/>
          <p:nvPr/>
        </p:nvSpPr>
        <p:spPr>
          <a:xfrm>
            <a:off x="-9850" y="-42000"/>
            <a:ext cx="1914900" cy="639000"/>
          </a:xfrm>
          <a:prstGeom prst="rect">
            <a:avLst/>
          </a:prstGeom>
          <a:solidFill>
            <a:schemeClr val="accent2"/>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88" name="Google Shape;288;p20"/>
          <p:cNvSpPr/>
          <p:nvPr/>
        </p:nvSpPr>
        <p:spPr>
          <a:xfrm rot="10800000">
            <a:off x="-654387" y="-687736"/>
            <a:ext cx="1289400" cy="1289400"/>
          </a:xfrm>
          <a:prstGeom prst="pie">
            <a:avLst>
              <a:gd name="adj1" fmla="val 10793291"/>
              <a:gd name="adj2" fmla="val 16200000"/>
            </a:avLst>
          </a:prstGeom>
          <a:solidFill>
            <a:schemeClr val="accent3"/>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484"/>
        <p:cNvGrpSpPr/>
        <p:nvPr/>
      </p:nvGrpSpPr>
      <p:grpSpPr>
        <a:xfrm>
          <a:off x="0" y="0"/>
          <a:ext cx="0" cy="0"/>
          <a:chOff x="0" y="0"/>
          <a:chExt cx="0" cy="0"/>
        </a:xfrm>
      </p:grpSpPr>
      <p:sp>
        <p:nvSpPr>
          <p:cNvPr id="485" name="Google Shape;485;p32"/>
          <p:cNvSpPr/>
          <p:nvPr/>
        </p:nvSpPr>
        <p:spPr>
          <a:xfrm>
            <a:off x="-3620" y="0"/>
            <a:ext cx="645000" cy="1676400"/>
          </a:xfrm>
          <a:prstGeom prst="rect">
            <a:avLst/>
          </a:prstGeom>
          <a:solidFill>
            <a:schemeClr val="lt2"/>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486" name="Google Shape;486;p32"/>
          <p:cNvSpPr/>
          <p:nvPr/>
        </p:nvSpPr>
        <p:spPr>
          <a:xfrm rot="10800000">
            <a:off x="7854593" y="3851825"/>
            <a:ext cx="1289400" cy="1289400"/>
          </a:xfrm>
          <a:prstGeom prst="pie">
            <a:avLst>
              <a:gd name="adj1" fmla="val 10793291"/>
              <a:gd name="adj2" fmla="val 16200000"/>
            </a:avLst>
          </a:prstGeom>
          <a:solidFill>
            <a:schemeClr val="lt2"/>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487" name="Google Shape;487;p32"/>
          <p:cNvSpPr/>
          <p:nvPr/>
        </p:nvSpPr>
        <p:spPr>
          <a:xfrm rot="10800000">
            <a:off x="7860267" y="2574969"/>
            <a:ext cx="1278600" cy="1278600"/>
          </a:xfrm>
          <a:prstGeom prst="pie">
            <a:avLst>
              <a:gd name="adj1" fmla="val 5404594"/>
              <a:gd name="adj2" fmla="val 16200000"/>
            </a:avLst>
          </a:prstGeom>
          <a:solidFill>
            <a:schemeClr val="accent1"/>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488" name="Google Shape;488;p32"/>
          <p:cNvSpPr/>
          <p:nvPr/>
        </p:nvSpPr>
        <p:spPr>
          <a:xfrm rot="10800000" flipH="1">
            <a:off x="7860267" y="3864894"/>
            <a:ext cx="1278600" cy="1278600"/>
          </a:xfrm>
          <a:prstGeom prst="pie">
            <a:avLst>
              <a:gd name="adj1" fmla="val 5404594"/>
              <a:gd name="adj2" fmla="val 16200000"/>
            </a:avLst>
          </a:prstGeom>
          <a:solidFill>
            <a:schemeClr val="accent2"/>
          </a:solidFill>
          <a:ln>
            <a:noFill/>
          </a:ln>
          <a:effectLst>
            <a:outerShdw blurRad="157163" dist="95250" dir="642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489" name="Google Shape;489;p32"/>
          <p:cNvSpPr/>
          <p:nvPr/>
        </p:nvSpPr>
        <p:spPr>
          <a:xfrm>
            <a:off x="8575369" y="3927425"/>
            <a:ext cx="453300" cy="453300"/>
          </a:xfrm>
          <a:prstGeom prst="ellipse">
            <a:avLst/>
          </a:prstGeom>
          <a:solidFill>
            <a:schemeClr val="accent4"/>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490" name="Google Shape;490;p32"/>
          <p:cNvSpPr/>
          <p:nvPr/>
        </p:nvSpPr>
        <p:spPr>
          <a:xfrm rot="10800000">
            <a:off x="-648157" y="-645736"/>
            <a:ext cx="1289400" cy="1289400"/>
          </a:xfrm>
          <a:prstGeom prst="pie">
            <a:avLst>
              <a:gd name="adj1" fmla="val 10793291"/>
              <a:gd name="adj2" fmla="val 16200000"/>
            </a:avLst>
          </a:prstGeom>
          <a:solidFill>
            <a:schemeClr val="accent1"/>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491" name="Google Shape;491;p32"/>
          <p:cNvSpPr/>
          <p:nvPr/>
        </p:nvSpPr>
        <p:spPr>
          <a:xfrm rot="10800000" flipH="1">
            <a:off x="7854612" y="1276855"/>
            <a:ext cx="1289400" cy="1289400"/>
          </a:xfrm>
          <a:prstGeom prst="pie">
            <a:avLst>
              <a:gd name="adj1" fmla="val 10793291"/>
              <a:gd name="adj2" fmla="val 16200000"/>
            </a:avLst>
          </a:prstGeom>
          <a:solidFill>
            <a:schemeClr val="accent1"/>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492" name="Google Shape;492;p32"/>
          <p:cNvSpPr/>
          <p:nvPr/>
        </p:nvSpPr>
        <p:spPr>
          <a:xfrm rot="10800000" flipH="1">
            <a:off x="7859738" y="-1"/>
            <a:ext cx="1278600" cy="1278600"/>
          </a:xfrm>
          <a:prstGeom prst="pie">
            <a:avLst>
              <a:gd name="adj1" fmla="val 5404594"/>
              <a:gd name="adj2" fmla="val 16200000"/>
            </a:avLst>
          </a:prstGeom>
          <a:solidFill>
            <a:schemeClr val="accent4"/>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493" name="Google Shape;493;p32"/>
          <p:cNvSpPr/>
          <p:nvPr/>
        </p:nvSpPr>
        <p:spPr>
          <a:xfrm rot="10800000">
            <a:off x="7859738" y="1289924"/>
            <a:ext cx="1278600" cy="1278600"/>
          </a:xfrm>
          <a:prstGeom prst="pie">
            <a:avLst>
              <a:gd name="adj1" fmla="val 5404594"/>
              <a:gd name="adj2" fmla="val 16200000"/>
            </a:avLst>
          </a:prstGeom>
          <a:solidFill>
            <a:schemeClr val="lt2"/>
          </a:solidFill>
          <a:ln>
            <a:noFill/>
          </a:ln>
          <a:effectLst>
            <a:outerShdw blurRad="157163" dist="95250" dir="642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494" name="Google Shape;494;p32"/>
          <p:cNvSpPr/>
          <p:nvPr/>
        </p:nvSpPr>
        <p:spPr>
          <a:xfrm flipH="1">
            <a:off x="8616636" y="675230"/>
            <a:ext cx="453300" cy="453300"/>
          </a:xfrm>
          <a:prstGeom prst="ellipse">
            <a:avLst/>
          </a:prstGeom>
          <a:solidFill>
            <a:schemeClr val="accent2"/>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495" name="Google Shape;495;p32"/>
          <p:cNvSpPr/>
          <p:nvPr/>
        </p:nvSpPr>
        <p:spPr>
          <a:xfrm flipH="1">
            <a:off x="-2170" y="4497550"/>
            <a:ext cx="1914900" cy="639000"/>
          </a:xfrm>
          <a:prstGeom prst="rect">
            <a:avLst/>
          </a:prstGeom>
          <a:solidFill>
            <a:schemeClr val="accent2"/>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496" name="Google Shape;496;p32"/>
          <p:cNvSpPr/>
          <p:nvPr/>
        </p:nvSpPr>
        <p:spPr>
          <a:xfrm rot="10800000" flipH="1">
            <a:off x="1267867" y="3851814"/>
            <a:ext cx="1289400" cy="1289400"/>
          </a:xfrm>
          <a:prstGeom prst="pie">
            <a:avLst>
              <a:gd name="adj1" fmla="val 10793291"/>
              <a:gd name="adj2" fmla="val 16200000"/>
            </a:avLst>
          </a:prstGeom>
          <a:solidFill>
            <a:schemeClr val="accent3"/>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497"/>
        <p:cNvGrpSpPr/>
        <p:nvPr/>
      </p:nvGrpSpPr>
      <p:grpSpPr>
        <a:xfrm>
          <a:off x="0" y="0"/>
          <a:ext cx="0" cy="0"/>
          <a:chOff x="0" y="0"/>
          <a:chExt cx="0" cy="0"/>
        </a:xfrm>
      </p:grpSpPr>
      <p:sp>
        <p:nvSpPr>
          <p:cNvPr id="498" name="Google Shape;498;p33"/>
          <p:cNvSpPr/>
          <p:nvPr/>
        </p:nvSpPr>
        <p:spPr>
          <a:xfrm rot="5400000">
            <a:off x="7984057" y="-524281"/>
            <a:ext cx="645000" cy="1676400"/>
          </a:xfrm>
          <a:prstGeom prst="rect">
            <a:avLst/>
          </a:prstGeom>
          <a:solidFill>
            <a:schemeClr val="lt2"/>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499" name="Google Shape;499;p33"/>
          <p:cNvSpPr/>
          <p:nvPr/>
        </p:nvSpPr>
        <p:spPr>
          <a:xfrm rot="-5400000">
            <a:off x="2282" y="3854070"/>
            <a:ext cx="1289400" cy="1289400"/>
          </a:xfrm>
          <a:prstGeom prst="pie">
            <a:avLst>
              <a:gd name="adj1" fmla="val 10793291"/>
              <a:gd name="adj2" fmla="val 16200000"/>
            </a:avLst>
          </a:prstGeom>
          <a:solidFill>
            <a:schemeClr val="lt2"/>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00" name="Google Shape;500;p33"/>
          <p:cNvSpPr/>
          <p:nvPr/>
        </p:nvSpPr>
        <p:spPr>
          <a:xfrm rot="-5400000">
            <a:off x="1289937" y="3859744"/>
            <a:ext cx="1278600" cy="1278600"/>
          </a:xfrm>
          <a:prstGeom prst="pie">
            <a:avLst>
              <a:gd name="adj1" fmla="val 5404594"/>
              <a:gd name="adj2" fmla="val 16200000"/>
            </a:avLst>
          </a:prstGeom>
          <a:solidFill>
            <a:schemeClr val="accent1"/>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01" name="Google Shape;501;p33"/>
          <p:cNvSpPr/>
          <p:nvPr/>
        </p:nvSpPr>
        <p:spPr>
          <a:xfrm rot="-5400000" flipH="1">
            <a:off x="12" y="3859744"/>
            <a:ext cx="1278600" cy="1278600"/>
          </a:xfrm>
          <a:prstGeom prst="pie">
            <a:avLst>
              <a:gd name="adj1" fmla="val 5404594"/>
              <a:gd name="adj2" fmla="val 16200000"/>
            </a:avLst>
          </a:prstGeom>
          <a:solidFill>
            <a:schemeClr val="accent2"/>
          </a:solidFill>
          <a:ln>
            <a:noFill/>
          </a:ln>
          <a:effectLst>
            <a:outerShdw blurRad="157163" dist="95250" dir="642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02" name="Google Shape;502;p33"/>
          <p:cNvSpPr/>
          <p:nvPr/>
        </p:nvSpPr>
        <p:spPr>
          <a:xfrm rot="5400000">
            <a:off x="762782" y="4574846"/>
            <a:ext cx="453300" cy="453300"/>
          </a:xfrm>
          <a:prstGeom prst="ellipse">
            <a:avLst/>
          </a:prstGeom>
          <a:solidFill>
            <a:schemeClr val="accent4"/>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03" name="Google Shape;503;p33"/>
          <p:cNvSpPr/>
          <p:nvPr/>
        </p:nvSpPr>
        <p:spPr>
          <a:xfrm rot="-5400000">
            <a:off x="8501093" y="-653118"/>
            <a:ext cx="1289400" cy="1289400"/>
          </a:xfrm>
          <a:prstGeom prst="pie">
            <a:avLst>
              <a:gd name="adj1" fmla="val 10793291"/>
              <a:gd name="adj2" fmla="val 16200000"/>
            </a:avLst>
          </a:prstGeom>
          <a:solidFill>
            <a:schemeClr val="accent1"/>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04" name="Google Shape;504;p33"/>
          <p:cNvSpPr/>
          <p:nvPr/>
        </p:nvSpPr>
        <p:spPr>
          <a:xfrm rot="-5400000" flipH="1">
            <a:off x="6577752" y="3854089"/>
            <a:ext cx="1289400" cy="1289400"/>
          </a:xfrm>
          <a:prstGeom prst="pie">
            <a:avLst>
              <a:gd name="adj1" fmla="val 10793291"/>
              <a:gd name="adj2" fmla="val 16200000"/>
            </a:avLst>
          </a:prstGeom>
          <a:solidFill>
            <a:schemeClr val="accent1"/>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05" name="Google Shape;505;p33"/>
          <p:cNvSpPr/>
          <p:nvPr/>
        </p:nvSpPr>
        <p:spPr>
          <a:xfrm rot="-5400000" flipH="1">
            <a:off x="7865407" y="3859215"/>
            <a:ext cx="1278600" cy="1278600"/>
          </a:xfrm>
          <a:prstGeom prst="pie">
            <a:avLst>
              <a:gd name="adj1" fmla="val 5404594"/>
              <a:gd name="adj2" fmla="val 16200000"/>
            </a:avLst>
          </a:prstGeom>
          <a:solidFill>
            <a:schemeClr val="accent4"/>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06" name="Google Shape;506;p33"/>
          <p:cNvSpPr/>
          <p:nvPr/>
        </p:nvSpPr>
        <p:spPr>
          <a:xfrm rot="-5400000">
            <a:off x="6575482" y="3859215"/>
            <a:ext cx="1278600" cy="1278600"/>
          </a:xfrm>
          <a:prstGeom prst="pie">
            <a:avLst>
              <a:gd name="adj1" fmla="val 5404594"/>
              <a:gd name="adj2" fmla="val 16200000"/>
            </a:avLst>
          </a:prstGeom>
          <a:solidFill>
            <a:schemeClr val="lt2"/>
          </a:solidFill>
          <a:ln>
            <a:noFill/>
          </a:ln>
          <a:effectLst>
            <a:outerShdw blurRad="157163" dist="95250" dir="642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07" name="Google Shape;507;p33"/>
          <p:cNvSpPr/>
          <p:nvPr/>
        </p:nvSpPr>
        <p:spPr>
          <a:xfrm rot="5400000" flipH="1">
            <a:off x="8015477" y="4616113"/>
            <a:ext cx="453300" cy="453300"/>
          </a:xfrm>
          <a:prstGeom prst="ellipse">
            <a:avLst/>
          </a:prstGeom>
          <a:solidFill>
            <a:schemeClr val="accent2"/>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08" name="Google Shape;508;p33"/>
          <p:cNvSpPr/>
          <p:nvPr/>
        </p:nvSpPr>
        <p:spPr>
          <a:xfrm rot="5400000" flipH="1">
            <a:off x="-642267" y="637956"/>
            <a:ext cx="1914900" cy="639000"/>
          </a:xfrm>
          <a:prstGeom prst="rect">
            <a:avLst/>
          </a:prstGeom>
          <a:solidFill>
            <a:schemeClr val="accent2"/>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09" name="Google Shape;509;p33"/>
          <p:cNvSpPr/>
          <p:nvPr/>
        </p:nvSpPr>
        <p:spPr>
          <a:xfrm rot="-5400000" flipH="1">
            <a:off x="-8981" y="1270044"/>
            <a:ext cx="1289400" cy="1289400"/>
          </a:xfrm>
          <a:prstGeom prst="pie">
            <a:avLst>
              <a:gd name="adj1" fmla="val 10793291"/>
              <a:gd name="adj2" fmla="val 16200000"/>
            </a:avLst>
          </a:prstGeom>
          <a:solidFill>
            <a:schemeClr val="accent3"/>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2">
  <p:cSld name="BLANK_1_1_1_1_1_1_1_1_1">
    <p:spTree>
      <p:nvGrpSpPr>
        <p:cNvPr id="1" name="Shape 510"/>
        <p:cNvGrpSpPr/>
        <p:nvPr/>
      </p:nvGrpSpPr>
      <p:grpSpPr>
        <a:xfrm>
          <a:off x="0" y="0"/>
          <a:ext cx="0" cy="0"/>
          <a:chOff x="0" y="0"/>
          <a:chExt cx="0" cy="0"/>
        </a:xfrm>
      </p:grpSpPr>
      <p:sp>
        <p:nvSpPr>
          <p:cNvPr id="511" name="Google Shape;511;p34"/>
          <p:cNvSpPr/>
          <p:nvPr/>
        </p:nvSpPr>
        <p:spPr>
          <a:xfrm rot="-5400000" flipH="1">
            <a:off x="8631062" y="-28620"/>
            <a:ext cx="478500" cy="536100"/>
          </a:xfrm>
          <a:prstGeom prst="rect">
            <a:avLst/>
          </a:prstGeom>
          <a:solidFill>
            <a:schemeClr val="accent4"/>
          </a:solidFill>
          <a:ln>
            <a:noFill/>
          </a:ln>
          <a:effectLst>
            <a:outerShdw blurRad="157163" dist="571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12" name="Google Shape;512;p34"/>
          <p:cNvSpPr/>
          <p:nvPr/>
        </p:nvSpPr>
        <p:spPr>
          <a:xfrm rot="10800000" flipH="1">
            <a:off x="8248387" y="96"/>
            <a:ext cx="543900" cy="1718100"/>
          </a:xfrm>
          <a:prstGeom prst="rect">
            <a:avLst/>
          </a:prstGeom>
          <a:solidFill>
            <a:schemeClr val="lt2"/>
          </a:solidFill>
          <a:ln>
            <a:noFill/>
          </a:ln>
          <a:effectLst>
            <a:outerShdw blurRad="157163" dist="57150" dir="198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13" name="Google Shape;513;p34"/>
          <p:cNvSpPr/>
          <p:nvPr/>
        </p:nvSpPr>
        <p:spPr>
          <a:xfrm rot="10800000" flipH="1">
            <a:off x="8301951" y="1838161"/>
            <a:ext cx="436800" cy="436800"/>
          </a:xfrm>
          <a:prstGeom prst="ellipse">
            <a:avLst/>
          </a:prstGeom>
          <a:solidFill>
            <a:schemeClr val="accent1"/>
          </a:solidFill>
          <a:ln>
            <a:noFill/>
          </a:ln>
          <a:effectLst>
            <a:outerShdw blurRad="157163" dist="571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14" name="Google Shape;514;p34"/>
          <p:cNvSpPr/>
          <p:nvPr/>
        </p:nvSpPr>
        <p:spPr>
          <a:xfrm rot="10800000" flipH="1">
            <a:off x="7854612" y="3851842"/>
            <a:ext cx="1289400" cy="1289400"/>
          </a:xfrm>
          <a:prstGeom prst="pie">
            <a:avLst>
              <a:gd name="adj1" fmla="val 10793291"/>
              <a:gd name="adj2" fmla="val 16200000"/>
            </a:avLst>
          </a:prstGeom>
          <a:solidFill>
            <a:schemeClr val="accent2"/>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15" name="Google Shape;515;p34"/>
          <p:cNvSpPr/>
          <p:nvPr/>
        </p:nvSpPr>
        <p:spPr>
          <a:xfrm rot="10800000">
            <a:off x="7859738" y="3864911"/>
            <a:ext cx="1278600" cy="1278600"/>
          </a:xfrm>
          <a:prstGeom prst="pie">
            <a:avLst>
              <a:gd name="adj1" fmla="val 5404594"/>
              <a:gd name="adj2" fmla="val 16200000"/>
            </a:avLst>
          </a:prstGeom>
          <a:solidFill>
            <a:schemeClr val="lt2"/>
          </a:solidFill>
          <a:ln>
            <a:noFill/>
          </a:ln>
          <a:effectLst>
            <a:outerShdw blurRad="157163" dist="95250" dir="408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16" name="Google Shape;516;p34"/>
          <p:cNvSpPr/>
          <p:nvPr/>
        </p:nvSpPr>
        <p:spPr>
          <a:xfrm rot="10800000" flipH="1">
            <a:off x="635200" y="4517175"/>
            <a:ext cx="1098000" cy="639000"/>
          </a:xfrm>
          <a:prstGeom prst="rect">
            <a:avLst/>
          </a:prstGeom>
          <a:solidFill>
            <a:schemeClr val="lt2"/>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17" name="Google Shape;517;p34"/>
          <p:cNvSpPr/>
          <p:nvPr/>
        </p:nvSpPr>
        <p:spPr>
          <a:xfrm flipH="1">
            <a:off x="3492" y="1"/>
            <a:ext cx="1278600" cy="1278600"/>
          </a:xfrm>
          <a:prstGeom prst="pie">
            <a:avLst>
              <a:gd name="adj1" fmla="val 5404594"/>
              <a:gd name="adj2" fmla="val 16200000"/>
            </a:avLst>
          </a:prstGeom>
          <a:solidFill>
            <a:schemeClr val="lt2"/>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18" name="Google Shape;518;p34"/>
          <p:cNvSpPr/>
          <p:nvPr/>
        </p:nvSpPr>
        <p:spPr>
          <a:xfrm rot="10800000" flipH="1">
            <a:off x="-16725" y="2743175"/>
            <a:ext cx="659400" cy="1599000"/>
          </a:xfrm>
          <a:prstGeom prst="rect">
            <a:avLst/>
          </a:prstGeom>
          <a:solidFill>
            <a:schemeClr val="accent2"/>
          </a:solidFill>
          <a:ln>
            <a:noFill/>
          </a:ln>
          <a:effectLst>
            <a:outerShdw blurRad="157163" dist="95250" dir="606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19" name="Google Shape;519;p34"/>
          <p:cNvSpPr/>
          <p:nvPr/>
        </p:nvSpPr>
        <p:spPr>
          <a:xfrm rot="5400000" flipH="1">
            <a:off x="-229950" y="4284225"/>
            <a:ext cx="1098000" cy="645900"/>
          </a:xfrm>
          <a:prstGeom prst="rect">
            <a:avLst/>
          </a:prstGeom>
          <a:solidFill>
            <a:schemeClr val="accent4"/>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20" name="Google Shape;520;p34"/>
          <p:cNvSpPr/>
          <p:nvPr/>
        </p:nvSpPr>
        <p:spPr>
          <a:xfrm rot="10800000" flipH="1">
            <a:off x="71894" y="150070"/>
            <a:ext cx="453300" cy="453300"/>
          </a:xfrm>
          <a:prstGeom prst="ellipse">
            <a:avLst/>
          </a:prstGeom>
          <a:solidFill>
            <a:schemeClr val="accent3"/>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21" name="Google Shape;521;p34"/>
          <p:cNvSpPr/>
          <p:nvPr/>
        </p:nvSpPr>
        <p:spPr>
          <a:xfrm flipH="1">
            <a:off x="11175" y="4512500"/>
            <a:ext cx="1261500" cy="1289400"/>
          </a:xfrm>
          <a:prstGeom prst="pie">
            <a:avLst>
              <a:gd name="adj1" fmla="val 10793291"/>
              <a:gd name="adj2" fmla="val 16200000"/>
            </a:avLst>
          </a:prstGeom>
          <a:solidFill>
            <a:schemeClr val="accent1"/>
          </a:solidFill>
          <a:ln>
            <a:noFill/>
          </a:ln>
          <a:effectLst>
            <a:outerShdw blurRad="271463" dist="28575" dir="1032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5100" y="342750"/>
            <a:ext cx="7713900" cy="572700"/>
          </a:xfrm>
          <a:prstGeom prst="rect">
            <a:avLst/>
          </a:prstGeom>
          <a:noFill/>
          <a:ln>
            <a:noFill/>
          </a:ln>
          <a:effectLst>
            <a:outerShdw blurRad="57150" dist="19050" dir="3780000" algn="bl" rotWithShape="0">
              <a:srgbClr val="000000">
                <a:alpha val="58999"/>
              </a:srgbClr>
            </a:outerShdw>
          </a:effectLst>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3500"/>
              <a:buFont typeface="Poppins ExtraBold"/>
              <a:buNone/>
              <a:defRPr sz="3500">
                <a:solidFill>
                  <a:schemeClr val="lt1"/>
                </a:solidFill>
                <a:latin typeface="Poppins ExtraBold"/>
                <a:ea typeface="Poppins ExtraBold"/>
                <a:cs typeface="Poppins ExtraBold"/>
                <a:sym typeface="Poppins ExtraBold"/>
              </a:defRPr>
            </a:lvl1pPr>
            <a:lvl2pPr lvl="1" rtl="0">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715100" y="1152476"/>
            <a:ext cx="77139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lt1"/>
              </a:buClr>
              <a:buSzPts val="1400"/>
              <a:buFont typeface="DM Sans"/>
              <a:buChar char="●"/>
              <a:defRPr>
                <a:solidFill>
                  <a:schemeClr val="lt1"/>
                </a:solidFill>
                <a:latin typeface="DM Sans"/>
                <a:ea typeface="DM Sans"/>
                <a:cs typeface="DM Sans"/>
                <a:sym typeface="DM Sans"/>
              </a:defRPr>
            </a:lvl1pPr>
            <a:lvl2pPr marL="914400" lvl="1" indent="-317500">
              <a:lnSpc>
                <a:spcPct val="100000"/>
              </a:lnSpc>
              <a:spcBef>
                <a:spcPts val="1600"/>
              </a:spcBef>
              <a:spcAft>
                <a:spcPts val="0"/>
              </a:spcAft>
              <a:buClr>
                <a:schemeClr val="lt1"/>
              </a:buClr>
              <a:buSzPts val="1400"/>
              <a:buFont typeface="DM Sans"/>
              <a:buChar char="○"/>
              <a:defRPr>
                <a:solidFill>
                  <a:schemeClr val="lt1"/>
                </a:solidFill>
                <a:latin typeface="DM Sans"/>
                <a:ea typeface="DM Sans"/>
                <a:cs typeface="DM Sans"/>
                <a:sym typeface="DM Sans"/>
              </a:defRPr>
            </a:lvl2pPr>
            <a:lvl3pPr marL="1371600" lvl="2" indent="-317500">
              <a:lnSpc>
                <a:spcPct val="100000"/>
              </a:lnSpc>
              <a:spcBef>
                <a:spcPts val="1600"/>
              </a:spcBef>
              <a:spcAft>
                <a:spcPts val="0"/>
              </a:spcAft>
              <a:buClr>
                <a:schemeClr val="lt1"/>
              </a:buClr>
              <a:buSzPts val="1400"/>
              <a:buFont typeface="DM Sans"/>
              <a:buChar char="■"/>
              <a:defRPr>
                <a:solidFill>
                  <a:schemeClr val="lt1"/>
                </a:solidFill>
                <a:latin typeface="DM Sans"/>
                <a:ea typeface="DM Sans"/>
                <a:cs typeface="DM Sans"/>
                <a:sym typeface="DM Sans"/>
              </a:defRPr>
            </a:lvl3pPr>
            <a:lvl4pPr marL="1828800" lvl="3" indent="-317500">
              <a:lnSpc>
                <a:spcPct val="100000"/>
              </a:lnSpc>
              <a:spcBef>
                <a:spcPts val="1600"/>
              </a:spcBef>
              <a:spcAft>
                <a:spcPts val="0"/>
              </a:spcAft>
              <a:buClr>
                <a:schemeClr val="lt1"/>
              </a:buClr>
              <a:buSzPts val="1400"/>
              <a:buFont typeface="DM Sans"/>
              <a:buChar char="●"/>
              <a:defRPr>
                <a:solidFill>
                  <a:schemeClr val="lt1"/>
                </a:solidFill>
                <a:latin typeface="DM Sans"/>
                <a:ea typeface="DM Sans"/>
                <a:cs typeface="DM Sans"/>
                <a:sym typeface="DM Sans"/>
              </a:defRPr>
            </a:lvl4pPr>
            <a:lvl5pPr marL="2286000" lvl="4" indent="-317500">
              <a:lnSpc>
                <a:spcPct val="100000"/>
              </a:lnSpc>
              <a:spcBef>
                <a:spcPts val="1600"/>
              </a:spcBef>
              <a:spcAft>
                <a:spcPts val="0"/>
              </a:spcAft>
              <a:buClr>
                <a:schemeClr val="lt1"/>
              </a:buClr>
              <a:buSzPts val="1400"/>
              <a:buFont typeface="DM Sans"/>
              <a:buChar char="○"/>
              <a:defRPr>
                <a:solidFill>
                  <a:schemeClr val="lt1"/>
                </a:solidFill>
                <a:latin typeface="DM Sans"/>
                <a:ea typeface="DM Sans"/>
                <a:cs typeface="DM Sans"/>
                <a:sym typeface="DM Sans"/>
              </a:defRPr>
            </a:lvl5pPr>
            <a:lvl6pPr marL="2743200" lvl="5" indent="-317500">
              <a:lnSpc>
                <a:spcPct val="100000"/>
              </a:lnSpc>
              <a:spcBef>
                <a:spcPts val="1600"/>
              </a:spcBef>
              <a:spcAft>
                <a:spcPts val="0"/>
              </a:spcAft>
              <a:buClr>
                <a:schemeClr val="lt1"/>
              </a:buClr>
              <a:buSzPts val="1400"/>
              <a:buFont typeface="DM Sans"/>
              <a:buChar char="■"/>
              <a:defRPr>
                <a:solidFill>
                  <a:schemeClr val="lt1"/>
                </a:solidFill>
                <a:latin typeface="DM Sans"/>
                <a:ea typeface="DM Sans"/>
                <a:cs typeface="DM Sans"/>
                <a:sym typeface="DM Sans"/>
              </a:defRPr>
            </a:lvl6pPr>
            <a:lvl7pPr marL="3200400" lvl="6" indent="-317500">
              <a:lnSpc>
                <a:spcPct val="100000"/>
              </a:lnSpc>
              <a:spcBef>
                <a:spcPts val="1600"/>
              </a:spcBef>
              <a:spcAft>
                <a:spcPts val="0"/>
              </a:spcAft>
              <a:buClr>
                <a:schemeClr val="lt1"/>
              </a:buClr>
              <a:buSzPts val="1400"/>
              <a:buFont typeface="DM Sans"/>
              <a:buChar char="●"/>
              <a:defRPr>
                <a:solidFill>
                  <a:schemeClr val="lt1"/>
                </a:solidFill>
                <a:latin typeface="DM Sans"/>
                <a:ea typeface="DM Sans"/>
                <a:cs typeface="DM Sans"/>
                <a:sym typeface="DM Sans"/>
              </a:defRPr>
            </a:lvl7pPr>
            <a:lvl8pPr marL="3657600" lvl="7" indent="-317500">
              <a:lnSpc>
                <a:spcPct val="100000"/>
              </a:lnSpc>
              <a:spcBef>
                <a:spcPts val="1600"/>
              </a:spcBef>
              <a:spcAft>
                <a:spcPts val="0"/>
              </a:spcAft>
              <a:buClr>
                <a:schemeClr val="lt1"/>
              </a:buClr>
              <a:buSzPts val="1400"/>
              <a:buFont typeface="DM Sans"/>
              <a:buChar char="○"/>
              <a:defRPr>
                <a:solidFill>
                  <a:schemeClr val="lt1"/>
                </a:solidFill>
                <a:latin typeface="DM Sans"/>
                <a:ea typeface="DM Sans"/>
                <a:cs typeface="DM Sans"/>
                <a:sym typeface="DM Sans"/>
              </a:defRPr>
            </a:lvl8pPr>
            <a:lvl9pPr marL="4114800" lvl="8" indent="-317500">
              <a:lnSpc>
                <a:spcPct val="100000"/>
              </a:lnSpc>
              <a:spcBef>
                <a:spcPts val="1600"/>
              </a:spcBef>
              <a:spcAft>
                <a:spcPts val="1600"/>
              </a:spcAft>
              <a:buClr>
                <a:schemeClr val="lt1"/>
              </a:buClr>
              <a:buSzPts val="1400"/>
              <a:buFont typeface="DM Sans"/>
              <a:buChar char="■"/>
              <a:defRPr>
                <a:solidFill>
                  <a:schemeClr val="lt1"/>
                </a:solidFill>
                <a:latin typeface="DM Sans"/>
                <a:ea typeface="DM Sans"/>
                <a:cs typeface="DM Sans"/>
                <a:sym typeface="DM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4" r:id="rId3"/>
    <p:sldLayoutId id="2147483658" r:id="rId4"/>
    <p:sldLayoutId id="2147483661" r:id="rId5"/>
    <p:sldLayoutId id="2147483666" r:id="rId6"/>
    <p:sldLayoutId id="2147483678" r:id="rId7"/>
    <p:sldLayoutId id="2147483679" r:id="rId8"/>
    <p:sldLayoutId id="2147483680" r:id="rId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hyperlink" Target="https://github.com/sahermuhamed1/Weather-Detection"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jpe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5.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5.xml"/><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5.xml"/><Relationship Id="rId5" Type="http://schemas.openxmlformats.org/officeDocument/2006/relationships/image" Target="../media/image21.png"/><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5.xml"/><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333333"/>
        </a:solidFill>
        <a:effectLst/>
      </p:bgPr>
    </p:bg>
    <p:spTree>
      <p:nvGrpSpPr>
        <p:cNvPr id="1" name="Shape 531"/>
        <p:cNvGrpSpPr/>
        <p:nvPr/>
      </p:nvGrpSpPr>
      <p:grpSpPr>
        <a:xfrm>
          <a:off x="0" y="0"/>
          <a:ext cx="0" cy="0"/>
          <a:chOff x="0" y="0"/>
          <a:chExt cx="0" cy="0"/>
        </a:xfrm>
      </p:grpSpPr>
      <p:sp>
        <p:nvSpPr>
          <p:cNvPr id="532" name="Google Shape;532;p38"/>
          <p:cNvSpPr txBox="1">
            <a:spLocks noGrp="1"/>
          </p:cNvSpPr>
          <p:nvPr>
            <p:ph type="ctrTitle"/>
          </p:nvPr>
        </p:nvSpPr>
        <p:spPr>
          <a:xfrm>
            <a:off x="1593774" y="519437"/>
            <a:ext cx="5956451" cy="1275742"/>
          </a:xfrm>
          <a:prstGeom prst="rect">
            <a:avLst/>
          </a:prstGeom>
        </p:spPr>
        <p:txBody>
          <a:bodyPr spcFirstLastPara="1" wrap="square" lIns="91425" tIns="91425" rIns="91425" bIns="91425" anchor="ctr" anchorCtr="0">
            <a:noAutofit/>
          </a:bodyPr>
          <a:lstStyle/>
          <a:p>
            <a:pPr marL="0" lvl="0" indent="0" algn="ctr" rtl="0">
              <a:lnSpc>
                <a:spcPct val="150000"/>
              </a:lnSpc>
              <a:spcBef>
                <a:spcPts val="0"/>
              </a:spcBef>
              <a:spcAft>
                <a:spcPts val="0"/>
              </a:spcAft>
              <a:buNone/>
            </a:pPr>
            <a:r>
              <a:rPr lang="en-US" sz="2400" dirty="0"/>
              <a:t>Weather Type Detection</a:t>
            </a:r>
            <a:br>
              <a:rPr lang="en-US" sz="5500" dirty="0">
                <a:solidFill>
                  <a:schemeClr val="lt1"/>
                </a:solidFill>
              </a:rPr>
            </a:br>
            <a:r>
              <a:rPr lang="en-US" sz="5500" dirty="0">
                <a:solidFill>
                  <a:schemeClr val="lt1"/>
                </a:solidFill>
              </a:rPr>
              <a:t> </a:t>
            </a:r>
            <a:r>
              <a:rPr lang="en-US" sz="3600" dirty="0">
                <a:solidFill>
                  <a:srgbClr val="3B3B3B"/>
                </a:solidFill>
                <a:highlight>
                  <a:schemeClr val="accent1"/>
                </a:highlight>
              </a:rPr>
              <a:t>Data Science Project</a:t>
            </a:r>
          </a:p>
        </p:txBody>
      </p:sp>
      <p:pic>
        <p:nvPicPr>
          <p:cNvPr id="534" name="Google Shape;534;p38"/>
          <p:cNvPicPr preferRelativeResize="0"/>
          <p:nvPr/>
        </p:nvPicPr>
        <p:blipFill>
          <a:blip r:embed="rId3">
            <a:alphaModFix/>
          </a:blip>
          <a:stretch>
            <a:fillRect/>
          </a:stretch>
        </p:blipFill>
        <p:spPr>
          <a:xfrm>
            <a:off x="-5345825" y="152400"/>
            <a:ext cx="2246878" cy="4838702"/>
          </a:xfrm>
          <a:prstGeom prst="rect">
            <a:avLst/>
          </a:prstGeom>
          <a:noFill/>
          <a:ln>
            <a:noFill/>
          </a:ln>
        </p:spPr>
      </p:pic>
      <p:sp>
        <p:nvSpPr>
          <p:cNvPr id="3" name="Subtitle 2">
            <a:extLst>
              <a:ext uri="{FF2B5EF4-FFF2-40B4-BE49-F238E27FC236}">
                <a16:creationId xmlns:a16="http://schemas.microsoft.com/office/drawing/2014/main" id="{6942B66A-E433-ECE9-6B6A-2B1DA13E9D45}"/>
              </a:ext>
            </a:extLst>
          </p:cNvPr>
          <p:cNvSpPr>
            <a:spLocks noGrp="1"/>
          </p:cNvSpPr>
          <p:nvPr>
            <p:ph type="subTitle" idx="1"/>
          </p:nvPr>
        </p:nvSpPr>
        <p:spPr>
          <a:xfrm>
            <a:off x="2243576" y="2113723"/>
            <a:ext cx="4359000" cy="409500"/>
          </a:xfrm>
        </p:spPr>
        <p:txBody>
          <a:bodyPr/>
          <a:lstStyle/>
          <a:p>
            <a:r>
              <a:rPr lang="en-US" dirty="0">
                <a:solidFill>
                  <a:schemeClr val="accent1"/>
                </a:solidFill>
                <a:latin typeface="Britannic Bold" panose="020B0903060703020204" pitchFamily="34" charset="0"/>
              </a:rPr>
              <a:t>Team members</a:t>
            </a:r>
          </a:p>
        </p:txBody>
      </p:sp>
      <p:pic>
        <p:nvPicPr>
          <p:cNvPr id="7" name="Picture 6">
            <a:extLst>
              <a:ext uri="{FF2B5EF4-FFF2-40B4-BE49-F238E27FC236}">
                <a16:creationId xmlns:a16="http://schemas.microsoft.com/office/drawing/2014/main" id="{1E9F6EF7-3D80-EEB4-DB37-9BA975E4A848}"/>
              </a:ext>
            </a:extLst>
          </p:cNvPr>
          <p:cNvPicPr>
            <a:picLocks noChangeAspect="1"/>
          </p:cNvPicPr>
          <p:nvPr/>
        </p:nvPicPr>
        <p:blipFill>
          <a:blip r:embed="rId4"/>
          <a:stretch>
            <a:fillRect/>
          </a:stretch>
        </p:blipFill>
        <p:spPr>
          <a:xfrm>
            <a:off x="2243576" y="2598528"/>
            <a:ext cx="1439756" cy="1439756"/>
          </a:xfrm>
          <a:prstGeom prst="rect">
            <a:avLst/>
          </a:prstGeom>
        </p:spPr>
      </p:pic>
      <p:sp>
        <p:nvSpPr>
          <p:cNvPr id="8" name="Subtitle 2">
            <a:extLst>
              <a:ext uri="{FF2B5EF4-FFF2-40B4-BE49-F238E27FC236}">
                <a16:creationId xmlns:a16="http://schemas.microsoft.com/office/drawing/2014/main" id="{6BD04F24-859A-8648-AFB9-339DC5EC0890}"/>
              </a:ext>
            </a:extLst>
          </p:cNvPr>
          <p:cNvSpPr txBox="1">
            <a:spLocks/>
          </p:cNvSpPr>
          <p:nvPr/>
        </p:nvSpPr>
        <p:spPr>
          <a:xfrm>
            <a:off x="1593774" y="4091839"/>
            <a:ext cx="2684299" cy="35847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lt1"/>
              </a:buClr>
              <a:buSzPts val="1400"/>
              <a:buFont typeface="DM Sans"/>
              <a:buNone/>
              <a:defRPr sz="1800" b="0" i="0" u="none" strike="noStrike" cap="none">
                <a:solidFill>
                  <a:schemeClr val="lt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lt1"/>
              </a:buClr>
              <a:buSzPts val="1800"/>
              <a:buFont typeface="DM Sans"/>
              <a:buNone/>
              <a:defRPr sz="1800" b="0" i="0" u="none" strike="noStrike" cap="none">
                <a:solidFill>
                  <a:schemeClr val="lt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lt1"/>
              </a:buClr>
              <a:buSzPts val="1800"/>
              <a:buFont typeface="DM Sans"/>
              <a:buNone/>
              <a:defRPr sz="1800" b="0" i="0" u="none" strike="noStrike" cap="none">
                <a:solidFill>
                  <a:schemeClr val="lt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lt1"/>
              </a:buClr>
              <a:buSzPts val="1800"/>
              <a:buFont typeface="DM Sans"/>
              <a:buNone/>
              <a:defRPr sz="1800" b="0" i="0" u="none" strike="noStrike" cap="none">
                <a:solidFill>
                  <a:schemeClr val="lt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lt1"/>
              </a:buClr>
              <a:buSzPts val="1800"/>
              <a:buFont typeface="DM Sans"/>
              <a:buNone/>
              <a:defRPr sz="1800" b="0" i="0" u="none" strike="noStrike" cap="none">
                <a:solidFill>
                  <a:schemeClr val="lt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lt1"/>
              </a:buClr>
              <a:buSzPts val="1800"/>
              <a:buFont typeface="DM Sans"/>
              <a:buNone/>
              <a:defRPr sz="1800" b="0" i="0" u="none" strike="noStrike" cap="none">
                <a:solidFill>
                  <a:schemeClr val="lt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lt1"/>
              </a:buClr>
              <a:buSzPts val="1800"/>
              <a:buFont typeface="DM Sans"/>
              <a:buNone/>
              <a:defRPr sz="1800" b="0" i="0" u="none" strike="noStrike" cap="none">
                <a:solidFill>
                  <a:schemeClr val="lt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lt1"/>
              </a:buClr>
              <a:buSzPts val="1800"/>
              <a:buFont typeface="DM Sans"/>
              <a:buNone/>
              <a:defRPr sz="1800" b="0" i="0" u="none" strike="noStrike" cap="none">
                <a:solidFill>
                  <a:schemeClr val="lt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lt1"/>
              </a:buClr>
              <a:buSzPts val="1800"/>
              <a:buFont typeface="DM Sans"/>
              <a:buNone/>
              <a:defRPr sz="1800" b="0" i="0" u="none" strike="noStrike" cap="none">
                <a:solidFill>
                  <a:schemeClr val="lt1"/>
                </a:solidFill>
                <a:latin typeface="DM Sans"/>
                <a:ea typeface="DM Sans"/>
                <a:cs typeface="DM Sans"/>
                <a:sym typeface="DM Sans"/>
              </a:defRPr>
            </a:lvl9pPr>
          </a:lstStyle>
          <a:p>
            <a:r>
              <a:rPr lang="en-US" dirty="0">
                <a:latin typeface="Constantia" panose="02030602050306030303" pitchFamily="18" charset="0"/>
              </a:rPr>
              <a:t>Saher Muhamed</a:t>
            </a:r>
          </a:p>
        </p:txBody>
      </p:sp>
      <p:sp>
        <p:nvSpPr>
          <p:cNvPr id="9" name="Subtitle 2">
            <a:extLst>
              <a:ext uri="{FF2B5EF4-FFF2-40B4-BE49-F238E27FC236}">
                <a16:creationId xmlns:a16="http://schemas.microsoft.com/office/drawing/2014/main" id="{2F48D921-319B-BAB4-7024-EC9C84E9CA4B}"/>
              </a:ext>
            </a:extLst>
          </p:cNvPr>
          <p:cNvSpPr txBox="1">
            <a:spLocks/>
          </p:cNvSpPr>
          <p:nvPr/>
        </p:nvSpPr>
        <p:spPr>
          <a:xfrm>
            <a:off x="4824414" y="4134120"/>
            <a:ext cx="2246878" cy="35847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lt1"/>
              </a:buClr>
              <a:buSzPts val="1400"/>
              <a:buFont typeface="DM Sans"/>
              <a:buNone/>
              <a:defRPr sz="1800" b="0" i="0" u="none" strike="noStrike" cap="none">
                <a:solidFill>
                  <a:schemeClr val="lt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lt1"/>
              </a:buClr>
              <a:buSzPts val="1800"/>
              <a:buFont typeface="DM Sans"/>
              <a:buNone/>
              <a:defRPr sz="1800" b="0" i="0" u="none" strike="noStrike" cap="none">
                <a:solidFill>
                  <a:schemeClr val="lt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lt1"/>
              </a:buClr>
              <a:buSzPts val="1800"/>
              <a:buFont typeface="DM Sans"/>
              <a:buNone/>
              <a:defRPr sz="1800" b="0" i="0" u="none" strike="noStrike" cap="none">
                <a:solidFill>
                  <a:schemeClr val="lt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lt1"/>
              </a:buClr>
              <a:buSzPts val="1800"/>
              <a:buFont typeface="DM Sans"/>
              <a:buNone/>
              <a:defRPr sz="1800" b="0" i="0" u="none" strike="noStrike" cap="none">
                <a:solidFill>
                  <a:schemeClr val="lt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lt1"/>
              </a:buClr>
              <a:buSzPts val="1800"/>
              <a:buFont typeface="DM Sans"/>
              <a:buNone/>
              <a:defRPr sz="1800" b="0" i="0" u="none" strike="noStrike" cap="none">
                <a:solidFill>
                  <a:schemeClr val="lt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lt1"/>
              </a:buClr>
              <a:buSzPts val="1800"/>
              <a:buFont typeface="DM Sans"/>
              <a:buNone/>
              <a:defRPr sz="1800" b="0" i="0" u="none" strike="noStrike" cap="none">
                <a:solidFill>
                  <a:schemeClr val="lt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lt1"/>
              </a:buClr>
              <a:buSzPts val="1800"/>
              <a:buFont typeface="DM Sans"/>
              <a:buNone/>
              <a:defRPr sz="1800" b="0" i="0" u="none" strike="noStrike" cap="none">
                <a:solidFill>
                  <a:schemeClr val="lt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lt1"/>
              </a:buClr>
              <a:buSzPts val="1800"/>
              <a:buFont typeface="DM Sans"/>
              <a:buNone/>
              <a:defRPr sz="1800" b="0" i="0" u="none" strike="noStrike" cap="none">
                <a:solidFill>
                  <a:schemeClr val="lt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lt1"/>
              </a:buClr>
              <a:buSzPts val="1800"/>
              <a:buFont typeface="DM Sans"/>
              <a:buNone/>
              <a:defRPr sz="1800" b="0" i="0" u="none" strike="noStrike" cap="none">
                <a:solidFill>
                  <a:schemeClr val="lt1"/>
                </a:solidFill>
                <a:latin typeface="DM Sans"/>
                <a:ea typeface="DM Sans"/>
                <a:cs typeface="DM Sans"/>
                <a:sym typeface="DM Sans"/>
              </a:defRPr>
            </a:lvl9pPr>
          </a:lstStyle>
          <a:p>
            <a:r>
              <a:rPr lang="en-US" dirty="0">
                <a:latin typeface="Constantia" panose="02030602050306030303" pitchFamily="18" charset="0"/>
              </a:rPr>
              <a:t>Omar Ayman</a:t>
            </a:r>
          </a:p>
        </p:txBody>
      </p:sp>
      <p:pic>
        <p:nvPicPr>
          <p:cNvPr id="2" name="Picture 2">
            <a:extLst>
              <a:ext uri="{FF2B5EF4-FFF2-40B4-BE49-F238E27FC236}">
                <a16:creationId xmlns:a16="http://schemas.microsoft.com/office/drawing/2014/main" id="{E3755F51-821D-E2D4-5C9C-66D98294CB9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87026" y="2576778"/>
            <a:ext cx="1525537" cy="152553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E767F5F2-9518-5006-D665-5F178783DC6C}"/>
              </a:ext>
            </a:extLst>
          </p:cNvPr>
          <p:cNvPicPr>
            <a:picLocks noChangeAspect="1"/>
          </p:cNvPicPr>
          <p:nvPr/>
        </p:nvPicPr>
        <p:blipFill>
          <a:blip r:embed="rId6"/>
          <a:stretch>
            <a:fillRect/>
          </a:stretch>
        </p:blipFill>
        <p:spPr>
          <a:xfrm>
            <a:off x="3302888" y="4548562"/>
            <a:ext cx="527282" cy="527282"/>
          </a:xfrm>
          <a:prstGeom prst="rect">
            <a:avLst/>
          </a:prstGeom>
        </p:spPr>
      </p:pic>
      <p:sp>
        <p:nvSpPr>
          <p:cNvPr id="13" name="Subtitle 2">
            <a:extLst>
              <a:ext uri="{FF2B5EF4-FFF2-40B4-BE49-F238E27FC236}">
                <a16:creationId xmlns:a16="http://schemas.microsoft.com/office/drawing/2014/main" id="{8C4945FB-713C-6AAE-A744-EF1AE926A628}"/>
              </a:ext>
            </a:extLst>
          </p:cNvPr>
          <p:cNvSpPr txBox="1">
            <a:spLocks/>
          </p:cNvSpPr>
          <p:nvPr/>
        </p:nvSpPr>
        <p:spPr>
          <a:xfrm>
            <a:off x="3683332" y="4607453"/>
            <a:ext cx="1769474" cy="409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lt1"/>
              </a:buClr>
              <a:buSzPts val="1400"/>
              <a:buFont typeface="DM Sans"/>
              <a:buNone/>
              <a:defRPr sz="1800" b="0" i="0" u="none" strike="noStrike" cap="none">
                <a:solidFill>
                  <a:schemeClr val="lt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lt1"/>
              </a:buClr>
              <a:buSzPts val="1800"/>
              <a:buFont typeface="DM Sans"/>
              <a:buNone/>
              <a:defRPr sz="1800" b="0" i="0" u="none" strike="noStrike" cap="none">
                <a:solidFill>
                  <a:schemeClr val="lt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lt1"/>
              </a:buClr>
              <a:buSzPts val="1800"/>
              <a:buFont typeface="DM Sans"/>
              <a:buNone/>
              <a:defRPr sz="1800" b="0" i="0" u="none" strike="noStrike" cap="none">
                <a:solidFill>
                  <a:schemeClr val="lt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lt1"/>
              </a:buClr>
              <a:buSzPts val="1800"/>
              <a:buFont typeface="DM Sans"/>
              <a:buNone/>
              <a:defRPr sz="1800" b="0" i="0" u="none" strike="noStrike" cap="none">
                <a:solidFill>
                  <a:schemeClr val="lt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lt1"/>
              </a:buClr>
              <a:buSzPts val="1800"/>
              <a:buFont typeface="DM Sans"/>
              <a:buNone/>
              <a:defRPr sz="1800" b="0" i="0" u="none" strike="noStrike" cap="none">
                <a:solidFill>
                  <a:schemeClr val="lt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lt1"/>
              </a:buClr>
              <a:buSzPts val="1800"/>
              <a:buFont typeface="DM Sans"/>
              <a:buNone/>
              <a:defRPr sz="1800" b="0" i="0" u="none" strike="noStrike" cap="none">
                <a:solidFill>
                  <a:schemeClr val="lt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lt1"/>
              </a:buClr>
              <a:buSzPts val="1800"/>
              <a:buFont typeface="DM Sans"/>
              <a:buNone/>
              <a:defRPr sz="1800" b="0" i="0" u="none" strike="noStrike" cap="none">
                <a:solidFill>
                  <a:schemeClr val="lt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lt1"/>
              </a:buClr>
              <a:buSzPts val="1800"/>
              <a:buFont typeface="DM Sans"/>
              <a:buNone/>
              <a:defRPr sz="1800" b="0" i="0" u="none" strike="noStrike" cap="none">
                <a:solidFill>
                  <a:schemeClr val="lt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lt1"/>
              </a:buClr>
              <a:buSzPts val="1800"/>
              <a:buFont typeface="DM Sans"/>
              <a:buNone/>
              <a:defRPr sz="1800" b="0" i="0" u="none" strike="noStrike" cap="none">
                <a:solidFill>
                  <a:schemeClr val="lt1"/>
                </a:solidFill>
                <a:latin typeface="DM Sans"/>
                <a:ea typeface="DM Sans"/>
                <a:cs typeface="DM Sans"/>
                <a:sym typeface="DM Sans"/>
              </a:defRPr>
            </a:lvl9pPr>
          </a:lstStyle>
          <a:p>
            <a:r>
              <a:rPr lang="en-US" sz="2000" u="sng" dirty="0">
                <a:solidFill>
                  <a:schemeClr val="tx2"/>
                </a:solidFill>
                <a:latin typeface="Bahnschrift Condensed" panose="020B0502040204020203" pitchFamily="34" charset="0"/>
                <a:hlinkClick r:id="rId7">
                  <a:extLst>
                    <a:ext uri="{A12FA001-AC4F-418D-AE19-62706E023703}">
                      <ahyp:hlinkClr xmlns:ahyp="http://schemas.microsoft.com/office/drawing/2018/hyperlinkcolor" val="tx"/>
                    </a:ext>
                  </a:extLst>
                </a:hlinkClick>
              </a:rPr>
              <a:t>GitHub Repo Link</a:t>
            </a:r>
            <a:endParaRPr lang="en-US" sz="2000" u="sng" dirty="0">
              <a:solidFill>
                <a:schemeClr val="tx2"/>
              </a:solidFill>
              <a:latin typeface="Bahnschrift Condensed" panose="020B0502040204020203" pitchFamily="34" charset="0"/>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71"/>
        <p:cNvGrpSpPr/>
        <p:nvPr/>
      </p:nvGrpSpPr>
      <p:grpSpPr>
        <a:xfrm>
          <a:off x="0" y="0"/>
          <a:ext cx="0" cy="0"/>
          <a:chOff x="0" y="0"/>
          <a:chExt cx="0" cy="0"/>
        </a:xfrm>
      </p:grpSpPr>
      <p:sp>
        <p:nvSpPr>
          <p:cNvPr id="572" name="Google Shape;572;p42"/>
          <p:cNvSpPr txBox="1">
            <a:spLocks noGrp="1"/>
          </p:cNvSpPr>
          <p:nvPr>
            <p:ph type="title"/>
          </p:nvPr>
        </p:nvSpPr>
        <p:spPr>
          <a:xfrm>
            <a:off x="779318" y="734398"/>
            <a:ext cx="7585364" cy="578944"/>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800" dirty="0">
                <a:solidFill>
                  <a:srgbClr val="FFFFFF"/>
                </a:solidFill>
                <a:highlight>
                  <a:srgbClr val="FDB327"/>
                </a:highlight>
                <a:latin typeface="Poppins ExtraBold" panose="00000900000000000000" pitchFamily="2" charset="0"/>
                <a:ea typeface="Poppins" panose="00000500000000000000" pitchFamily="2" charset="0"/>
                <a:cs typeface="Poppins ExtraBold" panose="00000900000000000000" pitchFamily="2" charset="0"/>
              </a:rPr>
              <a:t>2</a:t>
            </a:r>
            <a:r>
              <a:rPr lang="en-US" sz="2800" b="0" i="0" dirty="0">
                <a:solidFill>
                  <a:srgbClr val="FFFFFF"/>
                </a:solidFill>
                <a:effectLst/>
                <a:highlight>
                  <a:srgbClr val="FDB327"/>
                </a:highlight>
                <a:latin typeface="Poppins ExtraBold" panose="00000900000000000000" pitchFamily="2" charset="0"/>
                <a:ea typeface="Poppins" panose="00000500000000000000" pitchFamily="2" charset="0"/>
                <a:cs typeface="Poppins ExtraBold" panose="00000900000000000000" pitchFamily="2" charset="0"/>
              </a:rPr>
              <a:t>. </a:t>
            </a:r>
            <a:r>
              <a:rPr lang="en-US" sz="2800" dirty="0">
                <a:solidFill>
                  <a:srgbClr val="FFFFFF"/>
                </a:solidFill>
                <a:highlight>
                  <a:srgbClr val="FDB327"/>
                </a:highlight>
                <a:latin typeface="Poppins ExtraBold" panose="00000900000000000000" pitchFamily="2" charset="0"/>
                <a:ea typeface="Poppins" panose="00000500000000000000" pitchFamily="2" charset="0"/>
                <a:cs typeface="Poppins ExtraBold" panose="00000900000000000000" pitchFamily="2" charset="0"/>
              </a:rPr>
              <a:t>Exploratory Data Analysis (EDA)</a:t>
            </a:r>
            <a:br>
              <a:rPr lang="en-US" sz="2800" dirty="0">
                <a:solidFill>
                  <a:srgbClr val="FFFFFF"/>
                </a:solidFill>
                <a:highlight>
                  <a:srgbClr val="FDB327"/>
                </a:highlight>
                <a:latin typeface="Poppins ExtraBold" panose="00000900000000000000" pitchFamily="2" charset="0"/>
                <a:ea typeface="Poppins" panose="00000500000000000000" pitchFamily="2" charset="0"/>
                <a:cs typeface="Poppins ExtraBold" panose="00000900000000000000" pitchFamily="2" charset="0"/>
              </a:rPr>
            </a:br>
            <a:endParaRPr lang="en-US" sz="2800" dirty="0"/>
          </a:p>
        </p:txBody>
      </p:sp>
      <p:sp>
        <p:nvSpPr>
          <p:cNvPr id="5" name="TextBox 4">
            <a:extLst>
              <a:ext uri="{FF2B5EF4-FFF2-40B4-BE49-F238E27FC236}">
                <a16:creationId xmlns:a16="http://schemas.microsoft.com/office/drawing/2014/main" id="{6934A5AF-435D-367E-5494-A420167AB77C}"/>
              </a:ext>
            </a:extLst>
          </p:cNvPr>
          <p:cNvSpPr txBox="1"/>
          <p:nvPr/>
        </p:nvSpPr>
        <p:spPr>
          <a:xfrm>
            <a:off x="1967345" y="1237142"/>
            <a:ext cx="4945246" cy="276999"/>
          </a:xfrm>
          <a:prstGeom prst="rect">
            <a:avLst/>
          </a:prstGeom>
          <a:noFill/>
        </p:spPr>
        <p:txBody>
          <a:bodyPr wrap="square" rtlCol="0">
            <a:spAutoFit/>
          </a:bodyPr>
          <a:lstStyle/>
          <a:p>
            <a:pPr marL="171450" indent="-171450">
              <a:buFont typeface="Arial" panose="020B0604020202020204" pitchFamily="34" charset="0"/>
              <a:buChar char="•"/>
            </a:pPr>
            <a:r>
              <a:rPr lang="en-US" sz="1200" dirty="0">
                <a:solidFill>
                  <a:srgbClr val="FFFFFF"/>
                </a:solidFill>
                <a:latin typeface="Poppins ExtraBold"/>
                <a:cs typeface="Poppins ExtraBold"/>
              </a:rPr>
              <a:t>To get the average monthly temperature from 1750 - 2015 </a:t>
            </a:r>
            <a:endParaRPr lang="en-US" sz="1000" i="1" u="sng" dirty="0">
              <a:solidFill>
                <a:srgbClr val="FF0000"/>
              </a:solidFill>
              <a:latin typeface="Poppins ExtraBold"/>
              <a:cs typeface="Poppins ExtraBold"/>
            </a:endParaRPr>
          </a:p>
        </p:txBody>
      </p:sp>
      <p:pic>
        <p:nvPicPr>
          <p:cNvPr id="3" name="Picture 2">
            <a:extLst>
              <a:ext uri="{FF2B5EF4-FFF2-40B4-BE49-F238E27FC236}">
                <a16:creationId xmlns:a16="http://schemas.microsoft.com/office/drawing/2014/main" id="{416ED83C-3CBE-356F-66AF-9A8A4F4A6758}"/>
              </a:ext>
            </a:extLst>
          </p:cNvPr>
          <p:cNvPicPr>
            <a:picLocks noChangeAspect="1"/>
          </p:cNvPicPr>
          <p:nvPr/>
        </p:nvPicPr>
        <p:blipFill>
          <a:blip r:embed="rId3"/>
          <a:stretch>
            <a:fillRect/>
          </a:stretch>
        </p:blipFill>
        <p:spPr>
          <a:xfrm>
            <a:off x="706545" y="2429362"/>
            <a:ext cx="7990786" cy="1979740"/>
          </a:xfrm>
          <a:prstGeom prst="rect">
            <a:avLst/>
          </a:prstGeom>
        </p:spPr>
      </p:pic>
    </p:spTree>
    <p:extLst>
      <p:ext uri="{BB962C8B-B14F-4D97-AF65-F5344CB8AC3E}">
        <p14:creationId xmlns:p14="http://schemas.microsoft.com/office/powerpoint/2010/main" val="19925688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71"/>
        <p:cNvGrpSpPr/>
        <p:nvPr/>
      </p:nvGrpSpPr>
      <p:grpSpPr>
        <a:xfrm>
          <a:off x="0" y="0"/>
          <a:ext cx="0" cy="0"/>
          <a:chOff x="0" y="0"/>
          <a:chExt cx="0" cy="0"/>
        </a:xfrm>
      </p:grpSpPr>
      <p:sp>
        <p:nvSpPr>
          <p:cNvPr id="572" name="Google Shape;572;p42"/>
          <p:cNvSpPr txBox="1">
            <a:spLocks noGrp="1"/>
          </p:cNvSpPr>
          <p:nvPr>
            <p:ph type="title"/>
          </p:nvPr>
        </p:nvSpPr>
        <p:spPr>
          <a:xfrm>
            <a:off x="999909" y="598815"/>
            <a:ext cx="7585364" cy="578944"/>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800" b="0" i="0" dirty="0">
                <a:solidFill>
                  <a:srgbClr val="FFFFFF"/>
                </a:solidFill>
                <a:effectLst/>
                <a:highlight>
                  <a:srgbClr val="FDB327"/>
                </a:highlight>
                <a:latin typeface="Poppins ExtraBold" panose="00000900000000000000" pitchFamily="2" charset="0"/>
                <a:ea typeface="Poppins" panose="00000500000000000000" pitchFamily="2" charset="0"/>
                <a:cs typeface="Poppins ExtraBold" panose="00000900000000000000" pitchFamily="2" charset="0"/>
              </a:rPr>
              <a:t>3. </a:t>
            </a:r>
            <a:r>
              <a:rPr lang="en-US" sz="2800" dirty="0">
                <a:solidFill>
                  <a:srgbClr val="FFFFFF"/>
                </a:solidFill>
                <a:highlight>
                  <a:srgbClr val="FDB327"/>
                </a:highlight>
                <a:latin typeface="Poppins ExtraBold" panose="00000900000000000000" pitchFamily="2" charset="0"/>
                <a:ea typeface="Poppins" panose="00000500000000000000" pitchFamily="2" charset="0"/>
                <a:cs typeface="Poppins ExtraBold" panose="00000900000000000000" pitchFamily="2" charset="0"/>
              </a:rPr>
              <a:t>Outlier handling </a:t>
            </a:r>
            <a:br>
              <a:rPr lang="en-US" sz="2800" dirty="0">
                <a:solidFill>
                  <a:srgbClr val="FFFFFF"/>
                </a:solidFill>
                <a:highlight>
                  <a:srgbClr val="FDB327"/>
                </a:highlight>
                <a:latin typeface="Poppins ExtraBold" panose="00000900000000000000" pitchFamily="2" charset="0"/>
                <a:ea typeface="Poppins" panose="00000500000000000000" pitchFamily="2" charset="0"/>
                <a:cs typeface="Poppins ExtraBold" panose="00000900000000000000" pitchFamily="2" charset="0"/>
              </a:rPr>
            </a:br>
            <a:br>
              <a:rPr lang="en-US" sz="2800" dirty="0">
                <a:solidFill>
                  <a:srgbClr val="FFFFFF"/>
                </a:solidFill>
                <a:highlight>
                  <a:srgbClr val="FDB327"/>
                </a:highlight>
                <a:latin typeface="Poppins ExtraBold" panose="00000900000000000000" pitchFamily="2" charset="0"/>
                <a:ea typeface="Poppins" panose="00000500000000000000" pitchFamily="2" charset="0"/>
                <a:cs typeface="Poppins ExtraBold" panose="00000900000000000000" pitchFamily="2" charset="0"/>
              </a:rPr>
            </a:br>
            <a:endParaRPr lang="en-US" sz="2800" dirty="0"/>
          </a:p>
        </p:txBody>
      </p:sp>
      <p:sp>
        <p:nvSpPr>
          <p:cNvPr id="16" name="TextBox 15">
            <a:extLst>
              <a:ext uri="{FF2B5EF4-FFF2-40B4-BE49-F238E27FC236}">
                <a16:creationId xmlns:a16="http://schemas.microsoft.com/office/drawing/2014/main" id="{D7300551-1D88-B7E4-5416-19E8C56795FC}"/>
              </a:ext>
            </a:extLst>
          </p:cNvPr>
          <p:cNvSpPr txBox="1"/>
          <p:nvPr/>
        </p:nvSpPr>
        <p:spPr>
          <a:xfrm>
            <a:off x="1427399" y="773998"/>
            <a:ext cx="6179128" cy="307777"/>
          </a:xfrm>
          <a:prstGeom prst="rect">
            <a:avLst/>
          </a:prstGeom>
          <a:noFill/>
        </p:spPr>
        <p:txBody>
          <a:bodyPr wrap="square">
            <a:spAutoFit/>
          </a:bodyPr>
          <a:lstStyle/>
          <a:p>
            <a:pPr marR="0" algn="l" rtl="0">
              <a:spcBef>
                <a:spcPts val="0"/>
              </a:spcBef>
              <a:spcAft>
                <a:spcPts val="0"/>
              </a:spcAft>
              <a:buClr>
                <a:schemeClr val="bg1"/>
              </a:buClr>
              <a:buSzPts val="1300"/>
            </a:pPr>
            <a:r>
              <a:rPr lang="en-US" dirty="0">
                <a:solidFill>
                  <a:schemeClr val="bg1"/>
                </a:solidFill>
                <a:highlight>
                  <a:srgbClr val="008080"/>
                </a:highlight>
                <a:sym typeface="Poppins ExtraBold"/>
              </a:rPr>
              <a:t>1.What is IQR Method:</a:t>
            </a:r>
            <a:endParaRPr lang="en" dirty="0">
              <a:solidFill>
                <a:schemeClr val="bg1"/>
              </a:solidFill>
              <a:highlight>
                <a:srgbClr val="008080"/>
              </a:highlight>
              <a:sym typeface="Poppins ExtraBold"/>
            </a:endParaRPr>
          </a:p>
        </p:txBody>
      </p:sp>
      <p:sp>
        <p:nvSpPr>
          <p:cNvPr id="17" name="TextBox 16">
            <a:extLst>
              <a:ext uri="{FF2B5EF4-FFF2-40B4-BE49-F238E27FC236}">
                <a16:creationId xmlns:a16="http://schemas.microsoft.com/office/drawing/2014/main" id="{A51DA2EF-CA2B-3201-6E41-FFA470F51821}"/>
              </a:ext>
            </a:extLst>
          </p:cNvPr>
          <p:cNvSpPr txBox="1"/>
          <p:nvPr/>
        </p:nvSpPr>
        <p:spPr>
          <a:xfrm>
            <a:off x="1690254" y="1170954"/>
            <a:ext cx="5424055" cy="1046440"/>
          </a:xfrm>
          <a:prstGeom prst="rect">
            <a:avLst/>
          </a:prstGeom>
          <a:noFill/>
        </p:spPr>
        <p:txBody>
          <a:bodyPr wrap="square">
            <a:spAutoFit/>
          </a:bodyPr>
          <a:lstStyle/>
          <a:p>
            <a:pPr lvl="0" rtl="0">
              <a:spcBef>
                <a:spcPts val="0"/>
              </a:spcBef>
              <a:spcAft>
                <a:spcPts val="0"/>
              </a:spcAft>
              <a:buClr>
                <a:schemeClr val="bg1"/>
              </a:buClr>
            </a:pPr>
            <a:r>
              <a:rPr lang="en-US" sz="1200" dirty="0">
                <a:solidFill>
                  <a:srgbClr val="FFFFFF"/>
                </a:solidFill>
                <a:latin typeface="Poppins ExtraBold"/>
                <a:cs typeface="Poppins ExtraBold"/>
                <a:sym typeface="Poppins ExtraBold"/>
              </a:rPr>
              <a:t> We used The Interquartile Range (IQR) method which is used to detect outliers in a dataset. It is calculated as the difference between the third quartile (Q3) and the first quartile (Q1). The IQR equation is: </a:t>
            </a:r>
            <a:r>
              <a:rPr lang="en-US" u="sng" dirty="0">
                <a:solidFill>
                  <a:schemeClr val="accent2"/>
                </a:solidFill>
                <a:latin typeface="Poppins ExtraBold"/>
                <a:cs typeface="Poppins ExtraBold"/>
                <a:sym typeface="Poppins ExtraBold"/>
              </a:rPr>
              <a:t>IQR=𝑄3−𝑄1, </a:t>
            </a:r>
            <a:r>
              <a:rPr lang="en-US" u="sng" dirty="0">
                <a:solidFill>
                  <a:schemeClr val="accent1"/>
                </a:solidFill>
                <a:latin typeface="Poppins ExtraBold"/>
                <a:cs typeface="Poppins ExtraBold"/>
                <a:sym typeface="Poppins ExtraBold"/>
              </a:rPr>
              <a:t>IQR=Q3−Q1 </a:t>
            </a:r>
            <a:r>
              <a:rPr lang="en-US" sz="1200" dirty="0">
                <a:solidFill>
                  <a:srgbClr val="FFFFFF"/>
                </a:solidFill>
                <a:latin typeface="Poppins ExtraBold"/>
                <a:cs typeface="Poppins ExtraBold"/>
                <a:sym typeface="Poppins ExtraBold"/>
              </a:rPr>
              <a:t>Outliers are typically defined as data points below </a:t>
            </a:r>
            <a:r>
              <a:rPr lang="en-US" sz="1200" dirty="0">
                <a:solidFill>
                  <a:schemeClr val="accent4"/>
                </a:solidFill>
                <a:latin typeface="Poppins ExtraBold"/>
                <a:cs typeface="Poppins ExtraBold"/>
                <a:sym typeface="Poppins ExtraBold"/>
              </a:rPr>
              <a:t>“𝑄1 − 1.5 × IQR” </a:t>
            </a:r>
            <a:r>
              <a:rPr lang="en-US" sz="1200" dirty="0">
                <a:solidFill>
                  <a:srgbClr val="FFFFFF"/>
                </a:solidFill>
                <a:latin typeface="Poppins ExtraBold"/>
                <a:cs typeface="Poppins ExtraBold"/>
                <a:sym typeface="Poppins ExtraBold"/>
              </a:rPr>
              <a:t>or above </a:t>
            </a:r>
            <a:r>
              <a:rPr lang="en-US" sz="1200" dirty="0">
                <a:solidFill>
                  <a:schemeClr val="accent4"/>
                </a:solidFill>
                <a:latin typeface="Poppins ExtraBold"/>
                <a:cs typeface="Poppins ExtraBold"/>
                <a:sym typeface="Poppins ExtraBold"/>
              </a:rPr>
              <a:t>“𝑄3+1.5×IQR”.</a:t>
            </a:r>
            <a:endParaRPr lang="en" sz="1200" dirty="0">
              <a:solidFill>
                <a:schemeClr val="accent4"/>
              </a:solidFill>
              <a:latin typeface="Poppins ExtraBold"/>
              <a:cs typeface="Poppins ExtraBold"/>
              <a:sym typeface="Poppins ExtraBold"/>
            </a:endParaRPr>
          </a:p>
        </p:txBody>
      </p:sp>
      <p:pic>
        <p:nvPicPr>
          <p:cNvPr id="3" name="Picture 2">
            <a:extLst>
              <a:ext uri="{FF2B5EF4-FFF2-40B4-BE49-F238E27FC236}">
                <a16:creationId xmlns:a16="http://schemas.microsoft.com/office/drawing/2014/main" id="{E3D311E0-504E-2C2F-1C04-7DF91F211398}"/>
              </a:ext>
            </a:extLst>
          </p:cNvPr>
          <p:cNvPicPr>
            <a:picLocks noChangeAspect="1"/>
          </p:cNvPicPr>
          <p:nvPr/>
        </p:nvPicPr>
        <p:blipFill>
          <a:blip r:embed="rId3"/>
          <a:stretch>
            <a:fillRect/>
          </a:stretch>
        </p:blipFill>
        <p:spPr>
          <a:xfrm>
            <a:off x="1427399" y="2279064"/>
            <a:ext cx="1655237" cy="1176424"/>
          </a:xfrm>
          <a:prstGeom prst="rect">
            <a:avLst/>
          </a:prstGeom>
        </p:spPr>
      </p:pic>
      <p:pic>
        <p:nvPicPr>
          <p:cNvPr id="6" name="Picture 5">
            <a:extLst>
              <a:ext uri="{FF2B5EF4-FFF2-40B4-BE49-F238E27FC236}">
                <a16:creationId xmlns:a16="http://schemas.microsoft.com/office/drawing/2014/main" id="{E39C0449-E068-1BB0-7E6E-54E8334FEC69}"/>
              </a:ext>
            </a:extLst>
          </p:cNvPr>
          <p:cNvPicPr>
            <a:picLocks noChangeAspect="1"/>
          </p:cNvPicPr>
          <p:nvPr/>
        </p:nvPicPr>
        <p:blipFill>
          <a:blip r:embed="rId4"/>
          <a:stretch>
            <a:fillRect/>
          </a:stretch>
        </p:blipFill>
        <p:spPr>
          <a:xfrm>
            <a:off x="6233910" y="2279063"/>
            <a:ext cx="1701968" cy="1238092"/>
          </a:xfrm>
          <a:prstGeom prst="rect">
            <a:avLst/>
          </a:prstGeom>
        </p:spPr>
      </p:pic>
      <p:pic>
        <p:nvPicPr>
          <p:cNvPr id="8" name="Picture 7">
            <a:extLst>
              <a:ext uri="{FF2B5EF4-FFF2-40B4-BE49-F238E27FC236}">
                <a16:creationId xmlns:a16="http://schemas.microsoft.com/office/drawing/2014/main" id="{7C608ED3-88ED-B3CB-292E-1094364BF085}"/>
              </a:ext>
            </a:extLst>
          </p:cNvPr>
          <p:cNvPicPr>
            <a:picLocks noChangeAspect="1"/>
          </p:cNvPicPr>
          <p:nvPr/>
        </p:nvPicPr>
        <p:blipFill>
          <a:blip r:embed="rId5"/>
          <a:stretch>
            <a:fillRect/>
          </a:stretch>
        </p:blipFill>
        <p:spPr>
          <a:xfrm>
            <a:off x="3983465" y="2279062"/>
            <a:ext cx="1670772" cy="1176424"/>
          </a:xfrm>
          <a:prstGeom prst="rect">
            <a:avLst/>
          </a:prstGeom>
        </p:spPr>
      </p:pic>
      <p:pic>
        <p:nvPicPr>
          <p:cNvPr id="10" name="Picture 9">
            <a:extLst>
              <a:ext uri="{FF2B5EF4-FFF2-40B4-BE49-F238E27FC236}">
                <a16:creationId xmlns:a16="http://schemas.microsoft.com/office/drawing/2014/main" id="{48EC11DA-79BE-10A4-A686-8A57CC1CA6E2}"/>
              </a:ext>
            </a:extLst>
          </p:cNvPr>
          <p:cNvPicPr>
            <a:picLocks noChangeAspect="1"/>
          </p:cNvPicPr>
          <p:nvPr/>
        </p:nvPicPr>
        <p:blipFill>
          <a:blip r:embed="rId6"/>
          <a:stretch>
            <a:fillRect/>
          </a:stretch>
        </p:blipFill>
        <p:spPr>
          <a:xfrm>
            <a:off x="1363190" y="3762040"/>
            <a:ext cx="1783651" cy="1294088"/>
          </a:xfrm>
          <a:prstGeom prst="rect">
            <a:avLst/>
          </a:prstGeom>
        </p:spPr>
      </p:pic>
      <p:pic>
        <p:nvPicPr>
          <p:cNvPr id="12" name="Picture 11">
            <a:extLst>
              <a:ext uri="{FF2B5EF4-FFF2-40B4-BE49-F238E27FC236}">
                <a16:creationId xmlns:a16="http://schemas.microsoft.com/office/drawing/2014/main" id="{B62FD61C-4D10-A375-7B20-C7E0983D47D7}"/>
              </a:ext>
            </a:extLst>
          </p:cNvPr>
          <p:cNvPicPr>
            <a:picLocks noChangeAspect="1"/>
          </p:cNvPicPr>
          <p:nvPr/>
        </p:nvPicPr>
        <p:blipFill>
          <a:blip r:embed="rId7"/>
          <a:stretch>
            <a:fillRect/>
          </a:stretch>
        </p:blipFill>
        <p:spPr>
          <a:xfrm>
            <a:off x="6249744" y="3814403"/>
            <a:ext cx="1620428" cy="1189363"/>
          </a:xfrm>
          <a:prstGeom prst="rect">
            <a:avLst/>
          </a:prstGeom>
        </p:spPr>
      </p:pic>
      <p:pic>
        <p:nvPicPr>
          <p:cNvPr id="18" name="Picture 17">
            <a:extLst>
              <a:ext uri="{FF2B5EF4-FFF2-40B4-BE49-F238E27FC236}">
                <a16:creationId xmlns:a16="http://schemas.microsoft.com/office/drawing/2014/main" id="{F94EA329-42DA-A235-7CC4-D9E9A90C3AB3}"/>
              </a:ext>
            </a:extLst>
          </p:cNvPr>
          <p:cNvPicPr>
            <a:picLocks noChangeAspect="1"/>
          </p:cNvPicPr>
          <p:nvPr/>
        </p:nvPicPr>
        <p:blipFill>
          <a:blip r:embed="rId8"/>
          <a:stretch>
            <a:fillRect/>
          </a:stretch>
        </p:blipFill>
        <p:spPr>
          <a:xfrm>
            <a:off x="3983465" y="3762040"/>
            <a:ext cx="1670772" cy="1189363"/>
          </a:xfrm>
          <a:prstGeom prst="rect">
            <a:avLst/>
          </a:prstGeom>
        </p:spPr>
      </p:pic>
      <p:cxnSp>
        <p:nvCxnSpPr>
          <p:cNvPr id="20" name="Straight Arrow Connector 19">
            <a:extLst>
              <a:ext uri="{FF2B5EF4-FFF2-40B4-BE49-F238E27FC236}">
                <a16:creationId xmlns:a16="http://schemas.microsoft.com/office/drawing/2014/main" id="{B0E00124-25F6-E95F-904E-6A5B65DC33C6}"/>
              </a:ext>
            </a:extLst>
          </p:cNvPr>
          <p:cNvCxnSpPr/>
          <p:nvPr/>
        </p:nvCxnSpPr>
        <p:spPr>
          <a:xfrm>
            <a:off x="2255016" y="3517154"/>
            <a:ext cx="0" cy="1925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5D7729AB-1C96-5CAB-8629-5B660D7BD1AC}"/>
              </a:ext>
            </a:extLst>
          </p:cNvPr>
          <p:cNvCxnSpPr/>
          <p:nvPr/>
        </p:nvCxnSpPr>
        <p:spPr>
          <a:xfrm>
            <a:off x="4908162" y="3517154"/>
            <a:ext cx="0" cy="1925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E9A274C-B915-5B35-5E26-731D0D1E753B}"/>
              </a:ext>
            </a:extLst>
          </p:cNvPr>
          <p:cNvCxnSpPr/>
          <p:nvPr/>
        </p:nvCxnSpPr>
        <p:spPr>
          <a:xfrm>
            <a:off x="7131298" y="3573149"/>
            <a:ext cx="0" cy="1925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727887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71"/>
        <p:cNvGrpSpPr/>
        <p:nvPr/>
      </p:nvGrpSpPr>
      <p:grpSpPr>
        <a:xfrm>
          <a:off x="0" y="0"/>
          <a:ext cx="0" cy="0"/>
          <a:chOff x="0" y="0"/>
          <a:chExt cx="0" cy="0"/>
        </a:xfrm>
      </p:grpSpPr>
      <p:sp>
        <p:nvSpPr>
          <p:cNvPr id="572" name="Google Shape;572;p42"/>
          <p:cNvSpPr txBox="1">
            <a:spLocks noGrp="1"/>
          </p:cNvSpPr>
          <p:nvPr>
            <p:ph type="title"/>
          </p:nvPr>
        </p:nvSpPr>
        <p:spPr>
          <a:xfrm>
            <a:off x="999909" y="460315"/>
            <a:ext cx="7585364" cy="578944"/>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800" dirty="0">
                <a:solidFill>
                  <a:srgbClr val="FFFFFF"/>
                </a:solidFill>
                <a:highlight>
                  <a:srgbClr val="FDB327"/>
                </a:highlight>
                <a:latin typeface="Poppins ExtraBold" panose="00000900000000000000" pitchFamily="2" charset="0"/>
                <a:ea typeface="Poppins" panose="00000500000000000000" pitchFamily="2" charset="0"/>
                <a:cs typeface="Poppins ExtraBold" panose="00000900000000000000" pitchFamily="2" charset="0"/>
              </a:rPr>
              <a:t>4</a:t>
            </a:r>
            <a:r>
              <a:rPr lang="en-US" sz="2800" b="0" i="0" dirty="0">
                <a:solidFill>
                  <a:srgbClr val="FFFFFF"/>
                </a:solidFill>
                <a:effectLst/>
                <a:highlight>
                  <a:srgbClr val="FDB327"/>
                </a:highlight>
                <a:latin typeface="Poppins ExtraBold" panose="00000900000000000000" pitchFamily="2" charset="0"/>
                <a:ea typeface="Poppins" panose="00000500000000000000" pitchFamily="2" charset="0"/>
                <a:cs typeface="Poppins ExtraBold" panose="00000900000000000000" pitchFamily="2" charset="0"/>
              </a:rPr>
              <a:t>. </a:t>
            </a:r>
            <a:r>
              <a:rPr lang="en-US" sz="2800" dirty="0">
                <a:solidFill>
                  <a:srgbClr val="FFFFFF"/>
                </a:solidFill>
                <a:highlight>
                  <a:srgbClr val="FDB327"/>
                </a:highlight>
                <a:latin typeface="Poppins ExtraBold" panose="00000900000000000000" pitchFamily="2" charset="0"/>
                <a:ea typeface="Poppins" panose="00000500000000000000" pitchFamily="2" charset="0"/>
                <a:cs typeface="Poppins ExtraBold" panose="00000900000000000000" pitchFamily="2" charset="0"/>
              </a:rPr>
              <a:t>Data Preprocessing</a:t>
            </a:r>
            <a:br>
              <a:rPr lang="en-US" sz="2800" dirty="0">
                <a:solidFill>
                  <a:srgbClr val="FFFFFF"/>
                </a:solidFill>
                <a:highlight>
                  <a:srgbClr val="FDB327"/>
                </a:highlight>
                <a:latin typeface="Poppins ExtraBold" panose="00000900000000000000" pitchFamily="2" charset="0"/>
                <a:ea typeface="Poppins" panose="00000500000000000000" pitchFamily="2" charset="0"/>
                <a:cs typeface="Poppins ExtraBold" panose="00000900000000000000" pitchFamily="2" charset="0"/>
              </a:rPr>
            </a:br>
            <a:endParaRPr lang="en-US" sz="2800" dirty="0"/>
          </a:p>
        </p:txBody>
      </p:sp>
      <p:sp>
        <p:nvSpPr>
          <p:cNvPr id="16" name="TextBox 15">
            <a:extLst>
              <a:ext uri="{FF2B5EF4-FFF2-40B4-BE49-F238E27FC236}">
                <a16:creationId xmlns:a16="http://schemas.microsoft.com/office/drawing/2014/main" id="{D7300551-1D88-B7E4-5416-19E8C56795FC}"/>
              </a:ext>
            </a:extLst>
          </p:cNvPr>
          <p:cNvSpPr txBox="1"/>
          <p:nvPr/>
        </p:nvSpPr>
        <p:spPr>
          <a:xfrm>
            <a:off x="1390000" y="869982"/>
            <a:ext cx="6179128" cy="307777"/>
          </a:xfrm>
          <a:prstGeom prst="rect">
            <a:avLst/>
          </a:prstGeom>
          <a:noFill/>
        </p:spPr>
        <p:txBody>
          <a:bodyPr wrap="square">
            <a:spAutoFit/>
          </a:bodyPr>
          <a:lstStyle/>
          <a:p>
            <a:pPr marR="0" algn="l" rtl="0">
              <a:spcBef>
                <a:spcPts val="0"/>
              </a:spcBef>
              <a:spcAft>
                <a:spcPts val="0"/>
              </a:spcAft>
              <a:buClr>
                <a:schemeClr val="bg1"/>
              </a:buClr>
              <a:buSzPts val="1300"/>
            </a:pPr>
            <a:r>
              <a:rPr lang="en-US" dirty="0">
                <a:solidFill>
                  <a:schemeClr val="bg1"/>
                </a:solidFill>
                <a:highlight>
                  <a:srgbClr val="008080"/>
                </a:highlight>
                <a:sym typeface="Poppins ExtraBold"/>
              </a:rPr>
              <a:t>1. Encoding using </a:t>
            </a:r>
            <a:r>
              <a:rPr lang="en-US" dirty="0" err="1">
                <a:solidFill>
                  <a:schemeClr val="bg1"/>
                </a:solidFill>
                <a:highlight>
                  <a:srgbClr val="008080"/>
                </a:highlight>
                <a:sym typeface="Poppins ExtraBold"/>
              </a:rPr>
              <a:t>LabelEncoder</a:t>
            </a:r>
            <a:r>
              <a:rPr lang="en-US" dirty="0">
                <a:solidFill>
                  <a:schemeClr val="bg1"/>
                </a:solidFill>
                <a:highlight>
                  <a:srgbClr val="008080"/>
                </a:highlight>
                <a:sym typeface="Poppins ExtraBold"/>
              </a:rPr>
              <a:t>:</a:t>
            </a:r>
            <a:endParaRPr lang="en" dirty="0">
              <a:solidFill>
                <a:schemeClr val="bg1"/>
              </a:solidFill>
              <a:highlight>
                <a:srgbClr val="008080"/>
              </a:highlight>
              <a:sym typeface="Poppins ExtraBold"/>
            </a:endParaRPr>
          </a:p>
        </p:txBody>
      </p:sp>
      <p:sp>
        <p:nvSpPr>
          <p:cNvPr id="17" name="TextBox 16">
            <a:extLst>
              <a:ext uri="{FF2B5EF4-FFF2-40B4-BE49-F238E27FC236}">
                <a16:creationId xmlns:a16="http://schemas.microsoft.com/office/drawing/2014/main" id="{A51DA2EF-CA2B-3201-6E41-FFA470F51821}"/>
              </a:ext>
            </a:extLst>
          </p:cNvPr>
          <p:cNvSpPr txBox="1"/>
          <p:nvPr/>
        </p:nvSpPr>
        <p:spPr>
          <a:xfrm>
            <a:off x="1669472" y="1302088"/>
            <a:ext cx="5424055" cy="623248"/>
          </a:xfrm>
          <a:prstGeom prst="rect">
            <a:avLst/>
          </a:prstGeom>
          <a:noFill/>
        </p:spPr>
        <p:txBody>
          <a:bodyPr wrap="square">
            <a:spAutoFit/>
          </a:bodyPr>
          <a:lstStyle/>
          <a:p>
            <a:pPr lvl="0" rtl="0">
              <a:spcBef>
                <a:spcPts val="0"/>
              </a:spcBef>
              <a:spcAft>
                <a:spcPts val="0"/>
              </a:spcAft>
              <a:buClr>
                <a:schemeClr val="bg1"/>
              </a:buClr>
            </a:pPr>
            <a:r>
              <a:rPr lang="en-US" sz="1200" dirty="0">
                <a:solidFill>
                  <a:srgbClr val="FFFFFF"/>
                </a:solidFill>
                <a:latin typeface="Poppins ExtraBold"/>
                <a:cs typeface="Poppins ExtraBold"/>
                <a:sym typeface="Poppins ExtraBold"/>
              </a:rPr>
              <a:t>We use label encoding to encode the categories columns into a labeled numeric columns.</a:t>
            </a:r>
            <a:br>
              <a:rPr lang="en-US" sz="1200" dirty="0">
                <a:solidFill>
                  <a:srgbClr val="FFFFFF"/>
                </a:solidFill>
                <a:latin typeface="Poppins ExtraBold"/>
                <a:cs typeface="Poppins ExtraBold"/>
                <a:sym typeface="Poppins ExtraBold"/>
              </a:rPr>
            </a:br>
            <a:r>
              <a:rPr lang="en-US" sz="1050" dirty="0">
                <a:solidFill>
                  <a:schemeClr val="accent2"/>
                </a:solidFill>
                <a:latin typeface="Poppins ExtraBold"/>
                <a:cs typeface="Poppins ExtraBold"/>
                <a:sym typeface="Poppins ExtraBold"/>
              </a:rPr>
              <a:t>Ex: 0</a:t>
            </a:r>
            <a:r>
              <a:rPr lang="en-US" sz="1050" dirty="0">
                <a:solidFill>
                  <a:schemeClr val="accent2"/>
                </a:solidFill>
                <a:latin typeface="Poppins ExtraBold"/>
                <a:cs typeface="Poppins ExtraBold"/>
                <a:sym typeface="Wingdings" panose="05000000000000000000" pitchFamily="2" charset="2"/>
              </a:rPr>
              <a:t> cloudy, 1sunny, 2windy, 3rainy</a:t>
            </a:r>
            <a:endParaRPr lang="en-US" sz="1050" dirty="0">
              <a:solidFill>
                <a:schemeClr val="accent2"/>
              </a:solidFill>
              <a:latin typeface="Poppins ExtraBold"/>
              <a:cs typeface="Poppins ExtraBold"/>
              <a:sym typeface="Poppins ExtraBold"/>
            </a:endParaRPr>
          </a:p>
        </p:txBody>
      </p:sp>
      <p:sp>
        <p:nvSpPr>
          <p:cNvPr id="2" name="TextBox 1">
            <a:extLst>
              <a:ext uri="{FF2B5EF4-FFF2-40B4-BE49-F238E27FC236}">
                <a16:creationId xmlns:a16="http://schemas.microsoft.com/office/drawing/2014/main" id="{04432C83-C646-9AA5-A32E-B6A308DFCCEE}"/>
              </a:ext>
            </a:extLst>
          </p:cNvPr>
          <p:cNvSpPr txBox="1"/>
          <p:nvPr/>
        </p:nvSpPr>
        <p:spPr>
          <a:xfrm>
            <a:off x="1390000" y="2165382"/>
            <a:ext cx="6179128" cy="307777"/>
          </a:xfrm>
          <a:prstGeom prst="rect">
            <a:avLst/>
          </a:prstGeom>
          <a:noFill/>
        </p:spPr>
        <p:txBody>
          <a:bodyPr wrap="square">
            <a:spAutoFit/>
          </a:bodyPr>
          <a:lstStyle/>
          <a:p>
            <a:pPr marR="0" algn="l" rtl="0">
              <a:spcBef>
                <a:spcPts val="0"/>
              </a:spcBef>
              <a:spcAft>
                <a:spcPts val="0"/>
              </a:spcAft>
              <a:buClr>
                <a:schemeClr val="bg1"/>
              </a:buClr>
              <a:buSzPts val="1300"/>
            </a:pPr>
            <a:r>
              <a:rPr lang="en-US" dirty="0">
                <a:solidFill>
                  <a:schemeClr val="bg1"/>
                </a:solidFill>
                <a:highlight>
                  <a:srgbClr val="008080"/>
                </a:highlight>
                <a:sym typeface="Poppins ExtraBold"/>
              </a:rPr>
              <a:t>2. Feature Scaling / Normalization:</a:t>
            </a:r>
            <a:endParaRPr lang="en" dirty="0">
              <a:solidFill>
                <a:schemeClr val="bg1"/>
              </a:solidFill>
              <a:highlight>
                <a:srgbClr val="008080"/>
              </a:highlight>
              <a:sym typeface="Poppins ExtraBold"/>
            </a:endParaRPr>
          </a:p>
        </p:txBody>
      </p:sp>
      <p:sp>
        <p:nvSpPr>
          <p:cNvPr id="4" name="TextBox 3">
            <a:extLst>
              <a:ext uri="{FF2B5EF4-FFF2-40B4-BE49-F238E27FC236}">
                <a16:creationId xmlns:a16="http://schemas.microsoft.com/office/drawing/2014/main" id="{7C958BE8-0466-C1C5-F6E0-25899BBE8EA7}"/>
              </a:ext>
            </a:extLst>
          </p:cNvPr>
          <p:cNvSpPr txBox="1"/>
          <p:nvPr/>
        </p:nvSpPr>
        <p:spPr>
          <a:xfrm>
            <a:off x="1669472" y="2568165"/>
            <a:ext cx="5424055" cy="900246"/>
          </a:xfrm>
          <a:prstGeom prst="rect">
            <a:avLst/>
          </a:prstGeom>
          <a:noFill/>
        </p:spPr>
        <p:txBody>
          <a:bodyPr wrap="square">
            <a:spAutoFit/>
          </a:bodyPr>
          <a:lstStyle/>
          <a:p>
            <a:pPr lvl="0" rtl="0">
              <a:spcBef>
                <a:spcPts val="0"/>
              </a:spcBef>
              <a:spcAft>
                <a:spcPts val="0"/>
              </a:spcAft>
              <a:buClr>
                <a:schemeClr val="bg1"/>
              </a:buClr>
            </a:pPr>
            <a:r>
              <a:rPr lang="en-US" sz="1050" dirty="0">
                <a:solidFill>
                  <a:srgbClr val="FFFFFF"/>
                </a:solidFill>
                <a:latin typeface="Poppins ExtraBold"/>
                <a:cs typeface="Poppins ExtraBold"/>
                <a:sym typeface="Poppins ExtraBold"/>
              </a:rPr>
              <a:t>Feature scaling is performed to standardize the range of independent variables, ensuring each feature contributes equally to model </a:t>
            </a:r>
            <a:r>
              <a:rPr lang="en-US" sz="1050" dirty="0" err="1">
                <a:solidFill>
                  <a:srgbClr val="FFFFFF"/>
                </a:solidFill>
                <a:latin typeface="Poppins ExtraBold"/>
                <a:cs typeface="Poppins ExtraBold"/>
                <a:sym typeface="Poppins ExtraBold"/>
              </a:rPr>
              <a:t>training.It</a:t>
            </a:r>
            <a:r>
              <a:rPr lang="en-US" sz="1050" dirty="0">
                <a:solidFill>
                  <a:srgbClr val="FFFFFF"/>
                </a:solidFill>
                <a:latin typeface="Poppins ExtraBold"/>
                <a:cs typeface="Poppins ExtraBold"/>
                <a:sym typeface="Poppins ExtraBold"/>
              </a:rPr>
              <a:t> improves model convergence speed and performance by preventing features with larger scales from dominating Common methods include normalization (min-max scaling) and standardization (z-score scaling)</a:t>
            </a:r>
            <a:endParaRPr lang="en-US" sz="1050" dirty="0">
              <a:solidFill>
                <a:schemeClr val="accent2"/>
              </a:solidFill>
              <a:latin typeface="Poppins ExtraBold"/>
              <a:cs typeface="Poppins ExtraBold"/>
              <a:sym typeface="Poppins ExtraBold"/>
            </a:endParaRPr>
          </a:p>
        </p:txBody>
      </p:sp>
      <p:pic>
        <p:nvPicPr>
          <p:cNvPr id="7" name="Picture 6">
            <a:extLst>
              <a:ext uri="{FF2B5EF4-FFF2-40B4-BE49-F238E27FC236}">
                <a16:creationId xmlns:a16="http://schemas.microsoft.com/office/drawing/2014/main" id="{23D8DC13-4F6F-7402-E60F-CE1C0D629EAA}"/>
              </a:ext>
            </a:extLst>
          </p:cNvPr>
          <p:cNvPicPr>
            <a:picLocks noChangeAspect="1"/>
          </p:cNvPicPr>
          <p:nvPr/>
        </p:nvPicPr>
        <p:blipFill>
          <a:blip r:embed="rId3"/>
          <a:stretch>
            <a:fillRect/>
          </a:stretch>
        </p:blipFill>
        <p:spPr>
          <a:xfrm>
            <a:off x="630383" y="3652390"/>
            <a:ext cx="3665594" cy="1127585"/>
          </a:xfrm>
          <a:prstGeom prst="rect">
            <a:avLst/>
          </a:prstGeom>
        </p:spPr>
      </p:pic>
      <p:pic>
        <p:nvPicPr>
          <p:cNvPr id="9" name="Picture 8">
            <a:extLst>
              <a:ext uri="{FF2B5EF4-FFF2-40B4-BE49-F238E27FC236}">
                <a16:creationId xmlns:a16="http://schemas.microsoft.com/office/drawing/2014/main" id="{603BFD47-8F56-64A0-0886-1EE8F99B91DF}"/>
              </a:ext>
            </a:extLst>
          </p:cNvPr>
          <p:cNvPicPr>
            <a:picLocks noChangeAspect="1"/>
          </p:cNvPicPr>
          <p:nvPr/>
        </p:nvPicPr>
        <p:blipFill>
          <a:blip r:embed="rId4"/>
          <a:stretch>
            <a:fillRect/>
          </a:stretch>
        </p:blipFill>
        <p:spPr>
          <a:xfrm>
            <a:off x="5471133" y="3563640"/>
            <a:ext cx="2752738" cy="1305083"/>
          </a:xfrm>
          <a:prstGeom prst="rect">
            <a:avLst/>
          </a:prstGeom>
        </p:spPr>
      </p:pic>
      <p:cxnSp>
        <p:nvCxnSpPr>
          <p:cNvPr id="11" name="Straight Arrow Connector 10">
            <a:extLst>
              <a:ext uri="{FF2B5EF4-FFF2-40B4-BE49-F238E27FC236}">
                <a16:creationId xmlns:a16="http://schemas.microsoft.com/office/drawing/2014/main" id="{AA8F3CFA-96BE-CD1B-1E7C-41A58C2D29EA}"/>
              </a:ext>
            </a:extLst>
          </p:cNvPr>
          <p:cNvCxnSpPr/>
          <p:nvPr/>
        </p:nvCxnSpPr>
        <p:spPr>
          <a:xfrm>
            <a:off x="4429990" y="4188473"/>
            <a:ext cx="84859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13172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71"/>
        <p:cNvGrpSpPr/>
        <p:nvPr/>
      </p:nvGrpSpPr>
      <p:grpSpPr>
        <a:xfrm>
          <a:off x="0" y="0"/>
          <a:ext cx="0" cy="0"/>
          <a:chOff x="0" y="0"/>
          <a:chExt cx="0" cy="0"/>
        </a:xfrm>
      </p:grpSpPr>
      <p:sp>
        <p:nvSpPr>
          <p:cNvPr id="572" name="Google Shape;572;p42"/>
          <p:cNvSpPr txBox="1">
            <a:spLocks noGrp="1"/>
          </p:cNvSpPr>
          <p:nvPr>
            <p:ph type="title"/>
          </p:nvPr>
        </p:nvSpPr>
        <p:spPr>
          <a:xfrm>
            <a:off x="999909" y="460315"/>
            <a:ext cx="7585364" cy="578944"/>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800" dirty="0">
                <a:solidFill>
                  <a:srgbClr val="FFFFFF"/>
                </a:solidFill>
                <a:highlight>
                  <a:srgbClr val="FDB327"/>
                </a:highlight>
                <a:latin typeface="Poppins ExtraBold" panose="00000900000000000000" pitchFamily="2" charset="0"/>
                <a:ea typeface="Poppins" panose="00000500000000000000" pitchFamily="2" charset="0"/>
                <a:cs typeface="Poppins ExtraBold" panose="00000900000000000000" pitchFamily="2" charset="0"/>
              </a:rPr>
              <a:t>4</a:t>
            </a:r>
            <a:r>
              <a:rPr lang="en-US" sz="2800" b="0" i="0" dirty="0">
                <a:solidFill>
                  <a:srgbClr val="FFFFFF"/>
                </a:solidFill>
                <a:effectLst/>
                <a:highlight>
                  <a:srgbClr val="FDB327"/>
                </a:highlight>
                <a:latin typeface="Poppins ExtraBold" panose="00000900000000000000" pitchFamily="2" charset="0"/>
                <a:ea typeface="Poppins" panose="00000500000000000000" pitchFamily="2" charset="0"/>
                <a:cs typeface="Poppins ExtraBold" panose="00000900000000000000" pitchFamily="2" charset="0"/>
              </a:rPr>
              <a:t>. </a:t>
            </a:r>
            <a:r>
              <a:rPr lang="en-US" sz="2800" dirty="0">
                <a:solidFill>
                  <a:srgbClr val="FFFFFF"/>
                </a:solidFill>
                <a:highlight>
                  <a:srgbClr val="FDB327"/>
                </a:highlight>
                <a:latin typeface="Poppins ExtraBold" panose="00000900000000000000" pitchFamily="2" charset="0"/>
                <a:ea typeface="Poppins" panose="00000500000000000000" pitchFamily="2" charset="0"/>
                <a:cs typeface="Poppins ExtraBold" panose="00000900000000000000" pitchFamily="2" charset="0"/>
              </a:rPr>
              <a:t>Data Preprocessing</a:t>
            </a:r>
            <a:br>
              <a:rPr lang="en-US" sz="2800" dirty="0">
                <a:solidFill>
                  <a:srgbClr val="FFFFFF"/>
                </a:solidFill>
                <a:highlight>
                  <a:srgbClr val="FDB327"/>
                </a:highlight>
                <a:latin typeface="Poppins ExtraBold" panose="00000900000000000000" pitchFamily="2" charset="0"/>
                <a:ea typeface="Poppins" panose="00000500000000000000" pitchFamily="2" charset="0"/>
                <a:cs typeface="Poppins ExtraBold" panose="00000900000000000000" pitchFamily="2" charset="0"/>
              </a:rPr>
            </a:br>
            <a:endParaRPr lang="en-US" sz="2800" dirty="0"/>
          </a:p>
        </p:txBody>
      </p:sp>
      <p:sp>
        <p:nvSpPr>
          <p:cNvPr id="16" name="TextBox 15">
            <a:extLst>
              <a:ext uri="{FF2B5EF4-FFF2-40B4-BE49-F238E27FC236}">
                <a16:creationId xmlns:a16="http://schemas.microsoft.com/office/drawing/2014/main" id="{D7300551-1D88-B7E4-5416-19E8C56795FC}"/>
              </a:ext>
            </a:extLst>
          </p:cNvPr>
          <p:cNvSpPr txBox="1"/>
          <p:nvPr/>
        </p:nvSpPr>
        <p:spPr>
          <a:xfrm>
            <a:off x="1390000" y="869982"/>
            <a:ext cx="6179128" cy="307777"/>
          </a:xfrm>
          <a:prstGeom prst="rect">
            <a:avLst/>
          </a:prstGeom>
          <a:noFill/>
        </p:spPr>
        <p:txBody>
          <a:bodyPr wrap="square">
            <a:spAutoFit/>
          </a:bodyPr>
          <a:lstStyle/>
          <a:p>
            <a:pPr marR="0" algn="l" rtl="0">
              <a:spcBef>
                <a:spcPts val="0"/>
              </a:spcBef>
              <a:spcAft>
                <a:spcPts val="0"/>
              </a:spcAft>
              <a:buClr>
                <a:schemeClr val="bg1"/>
              </a:buClr>
              <a:buSzPts val="1300"/>
            </a:pPr>
            <a:r>
              <a:rPr lang="en-US" dirty="0">
                <a:solidFill>
                  <a:schemeClr val="bg1"/>
                </a:solidFill>
                <a:highlight>
                  <a:srgbClr val="008080"/>
                </a:highlight>
                <a:sym typeface="Poppins ExtraBold"/>
              </a:rPr>
              <a:t>3. Drop unneeded Columns</a:t>
            </a:r>
            <a:endParaRPr lang="en" dirty="0">
              <a:solidFill>
                <a:schemeClr val="bg1"/>
              </a:solidFill>
              <a:highlight>
                <a:srgbClr val="008080"/>
              </a:highlight>
              <a:sym typeface="Poppins ExtraBold"/>
            </a:endParaRPr>
          </a:p>
        </p:txBody>
      </p:sp>
      <p:sp>
        <p:nvSpPr>
          <p:cNvPr id="17" name="TextBox 16">
            <a:extLst>
              <a:ext uri="{FF2B5EF4-FFF2-40B4-BE49-F238E27FC236}">
                <a16:creationId xmlns:a16="http://schemas.microsoft.com/office/drawing/2014/main" id="{A51DA2EF-CA2B-3201-6E41-FFA470F51821}"/>
              </a:ext>
            </a:extLst>
          </p:cNvPr>
          <p:cNvSpPr txBox="1"/>
          <p:nvPr/>
        </p:nvSpPr>
        <p:spPr>
          <a:xfrm>
            <a:off x="1669472" y="1302088"/>
            <a:ext cx="6662486" cy="438582"/>
          </a:xfrm>
          <a:prstGeom prst="rect">
            <a:avLst/>
          </a:prstGeom>
          <a:noFill/>
        </p:spPr>
        <p:txBody>
          <a:bodyPr wrap="square">
            <a:spAutoFit/>
          </a:bodyPr>
          <a:lstStyle/>
          <a:p>
            <a:pPr lvl="0" rtl="0">
              <a:spcBef>
                <a:spcPts val="0"/>
              </a:spcBef>
              <a:spcAft>
                <a:spcPts val="0"/>
              </a:spcAft>
              <a:buClr>
                <a:schemeClr val="bg1"/>
              </a:buClr>
            </a:pPr>
            <a:r>
              <a:rPr lang="en-US" sz="1200" dirty="0">
                <a:solidFill>
                  <a:srgbClr val="FFFFFF"/>
                </a:solidFill>
                <a:latin typeface="Poppins ExtraBold"/>
                <a:cs typeface="Poppins ExtraBold"/>
                <a:sym typeface="Poppins ExtraBold"/>
              </a:rPr>
              <a:t>We drop the unneeded columns from the second dataset</a:t>
            </a:r>
            <a:r>
              <a:rPr lang="en-US" sz="1050" dirty="0">
                <a:solidFill>
                  <a:schemeClr val="accent2"/>
                </a:solidFill>
                <a:latin typeface="Poppins ExtraBold"/>
                <a:cs typeface="Poppins ExtraBold"/>
                <a:sym typeface="Poppins ExtraBold"/>
              </a:rPr>
              <a:t> </a:t>
            </a:r>
          </a:p>
          <a:p>
            <a:pPr lvl="0" rtl="0">
              <a:spcBef>
                <a:spcPts val="0"/>
              </a:spcBef>
              <a:spcAft>
                <a:spcPts val="0"/>
              </a:spcAft>
              <a:buClr>
                <a:schemeClr val="bg1"/>
              </a:buClr>
            </a:pPr>
            <a:r>
              <a:rPr lang="en-US" sz="1050" dirty="0">
                <a:solidFill>
                  <a:schemeClr val="accent2"/>
                </a:solidFill>
                <a:latin typeface="Poppins ExtraBold"/>
                <a:cs typeface="Poppins ExtraBold"/>
                <a:sym typeface="Poppins ExtraBold"/>
              </a:rPr>
              <a:t>Ex: drop “</a:t>
            </a:r>
            <a:r>
              <a:rPr lang="en-US" sz="1050" dirty="0" err="1">
                <a:solidFill>
                  <a:schemeClr val="accent2"/>
                </a:solidFill>
                <a:latin typeface="Poppins ExtraBold"/>
                <a:cs typeface="Poppins ExtraBold"/>
                <a:sym typeface="Poppins ExtraBold"/>
              </a:rPr>
              <a:t>LandAverageTemperatureUncertainty</a:t>
            </a:r>
            <a:r>
              <a:rPr lang="en-US" sz="1050" dirty="0">
                <a:solidFill>
                  <a:schemeClr val="accent2"/>
                </a:solidFill>
                <a:latin typeface="Poppins ExtraBold"/>
                <a:cs typeface="Poppins ExtraBold"/>
                <a:sym typeface="Poppins ExtraBold"/>
              </a:rPr>
              <a:t>” and “</a:t>
            </a:r>
            <a:r>
              <a:rPr lang="en-US" sz="1050" dirty="0" err="1">
                <a:solidFill>
                  <a:schemeClr val="accent2"/>
                </a:solidFill>
                <a:latin typeface="Poppins ExtraBold"/>
                <a:cs typeface="Poppins ExtraBold"/>
                <a:sym typeface="Poppins ExtraBold"/>
              </a:rPr>
              <a:t>LandMaxTemperatureUncertainty</a:t>
            </a:r>
            <a:r>
              <a:rPr lang="en-US" sz="1050" dirty="0">
                <a:solidFill>
                  <a:schemeClr val="accent2"/>
                </a:solidFill>
                <a:latin typeface="Poppins ExtraBold"/>
                <a:cs typeface="Poppins ExtraBold"/>
                <a:sym typeface="Poppins ExtraBold"/>
              </a:rPr>
              <a:t>”</a:t>
            </a:r>
            <a:endParaRPr lang="en-US" sz="1200" dirty="0">
              <a:solidFill>
                <a:srgbClr val="FFFFFF"/>
              </a:solidFill>
              <a:latin typeface="Poppins ExtraBold"/>
              <a:cs typeface="Poppins ExtraBold"/>
              <a:sym typeface="Poppins ExtraBold"/>
            </a:endParaRPr>
          </a:p>
        </p:txBody>
      </p:sp>
      <p:sp>
        <p:nvSpPr>
          <p:cNvPr id="2" name="TextBox 1">
            <a:extLst>
              <a:ext uri="{FF2B5EF4-FFF2-40B4-BE49-F238E27FC236}">
                <a16:creationId xmlns:a16="http://schemas.microsoft.com/office/drawing/2014/main" id="{04432C83-C646-9AA5-A32E-B6A308DFCCEE}"/>
              </a:ext>
            </a:extLst>
          </p:cNvPr>
          <p:cNvSpPr txBox="1"/>
          <p:nvPr/>
        </p:nvSpPr>
        <p:spPr>
          <a:xfrm>
            <a:off x="1390000" y="2165382"/>
            <a:ext cx="6179128" cy="307777"/>
          </a:xfrm>
          <a:prstGeom prst="rect">
            <a:avLst/>
          </a:prstGeom>
          <a:noFill/>
        </p:spPr>
        <p:txBody>
          <a:bodyPr wrap="square">
            <a:spAutoFit/>
          </a:bodyPr>
          <a:lstStyle/>
          <a:p>
            <a:pPr marR="0" algn="l" rtl="0">
              <a:spcBef>
                <a:spcPts val="0"/>
              </a:spcBef>
              <a:spcAft>
                <a:spcPts val="0"/>
              </a:spcAft>
              <a:buClr>
                <a:schemeClr val="bg1"/>
              </a:buClr>
              <a:buSzPts val="1300"/>
            </a:pPr>
            <a:r>
              <a:rPr lang="en-US" dirty="0">
                <a:solidFill>
                  <a:schemeClr val="bg1"/>
                </a:solidFill>
                <a:highlight>
                  <a:srgbClr val="008080"/>
                </a:highlight>
                <a:sym typeface="Poppins ExtraBold"/>
              </a:rPr>
              <a:t>2. Columns Renaming:</a:t>
            </a:r>
            <a:endParaRPr lang="en" dirty="0">
              <a:solidFill>
                <a:schemeClr val="bg1"/>
              </a:solidFill>
              <a:highlight>
                <a:srgbClr val="008080"/>
              </a:highlight>
              <a:sym typeface="Poppins ExtraBold"/>
            </a:endParaRPr>
          </a:p>
        </p:txBody>
      </p:sp>
      <p:sp>
        <p:nvSpPr>
          <p:cNvPr id="4" name="TextBox 3">
            <a:extLst>
              <a:ext uri="{FF2B5EF4-FFF2-40B4-BE49-F238E27FC236}">
                <a16:creationId xmlns:a16="http://schemas.microsoft.com/office/drawing/2014/main" id="{7C958BE8-0466-C1C5-F6E0-25899BBE8EA7}"/>
              </a:ext>
            </a:extLst>
          </p:cNvPr>
          <p:cNvSpPr txBox="1"/>
          <p:nvPr/>
        </p:nvSpPr>
        <p:spPr>
          <a:xfrm>
            <a:off x="1669472" y="2568165"/>
            <a:ext cx="5424055" cy="253916"/>
          </a:xfrm>
          <a:prstGeom prst="rect">
            <a:avLst/>
          </a:prstGeom>
          <a:noFill/>
        </p:spPr>
        <p:txBody>
          <a:bodyPr wrap="square">
            <a:spAutoFit/>
          </a:bodyPr>
          <a:lstStyle/>
          <a:p>
            <a:pPr lvl="0" rtl="0">
              <a:spcBef>
                <a:spcPts val="0"/>
              </a:spcBef>
              <a:spcAft>
                <a:spcPts val="0"/>
              </a:spcAft>
              <a:buClr>
                <a:schemeClr val="bg1"/>
              </a:buClr>
            </a:pPr>
            <a:r>
              <a:rPr lang="en-US" sz="1050" dirty="0">
                <a:solidFill>
                  <a:srgbClr val="FFFFFF"/>
                </a:solidFill>
                <a:latin typeface="Poppins ExtraBold"/>
                <a:cs typeface="Poppins ExtraBold"/>
                <a:sym typeface="Poppins ExtraBold"/>
              </a:rPr>
              <a:t>Tried to rename features to make it more easier to read</a:t>
            </a:r>
            <a:endParaRPr lang="en-US" sz="1050" dirty="0">
              <a:solidFill>
                <a:schemeClr val="accent2"/>
              </a:solidFill>
              <a:latin typeface="Poppins ExtraBold"/>
              <a:cs typeface="Poppins ExtraBold"/>
              <a:sym typeface="Poppins ExtraBold"/>
            </a:endParaRPr>
          </a:p>
        </p:txBody>
      </p:sp>
    </p:spTree>
    <p:extLst>
      <p:ext uri="{BB962C8B-B14F-4D97-AF65-F5344CB8AC3E}">
        <p14:creationId xmlns:p14="http://schemas.microsoft.com/office/powerpoint/2010/main" val="8392683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71"/>
        <p:cNvGrpSpPr/>
        <p:nvPr/>
      </p:nvGrpSpPr>
      <p:grpSpPr>
        <a:xfrm>
          <a:off x="0" y="0"/>
          <a:ext cx="0" cy="0"/>
          <a:chOff x="0" y="0"/>
          <a:chExt cx="0" cy="0"/>
        </a:xfrm>
      </p:grpSpPr>
      <p:sp>
        <p:nvSpPr>
          <p:cNvPr id="572" name="Google Shape;572;p42"/>
          <p:cNvSpPr txBox="1">
            <a:spLocks noGrp="1"/>
          </p:cNvSpPr>
          <p:nvPr>
            <p:ph type="title"/>
          </p:nvPr>
        </p:nvSpPr>
        <p:spPr>
          <a:xfrm>
            <a:off x="569923" y="354912"/>
            <a:ext cx="8004154" cy="578944"/>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800" dirty="0">
                <a:solidFill>
                  <a:srgbClr val="FFFFFF"/>
                </a:solidFill>
                <a:highlight>
                  <a:srgbClr val="FDB327"/>
                </a:highlight>
                <a:latin typeface="Poppins ExtraBold" panose="00000900000000000000" pitchFamily="2" charset="0"/>
                <a:ea typeface="Poppins" panose="00000500000000000000" pitchFamily="2" charset="0"/>
                <a:cs typeface="Poppins ExtraBold" panose="00000900000000000000" pitchFamily="2" charset="0"/>
              </a:rPr>
              <a:t>5</a:t>
            </a:r>
            <a:r>
              <a:rPr lang="en-US" sz="2800" b="0" i="0" dirty="0">
                <a:solidFill>
                  <a:srgbClr val="FFFFFF"/>
                </a:solidFill>
                <a:effectLst/>
                <a:highlight>
                  <a:srgbClr val="FDB327"/>
                </a:highlight>
                <a:latin typeface="Poppins ExtraBold" panose="00000900000000000000" pitchFamily="2" charset="0"/>
                <a:ea typeface="Poppins" panose="00000500000000000000" pitchFamily="2" charset="0"/>
                <a:cs typeface="Poppins ExtraBold" panose="00000900000000000000" pitchFamily="2" charset="0"/>
              </a:rPr>
              <a:t>. </a:t>
            </a:r>
            <a:r>
              <a:rPr lang="en-US" sz="2800" dirty="0">
                <a:solidFill>
                  <a:srgbClr val="FFFFFF"/>
                </a:solidFill>
                <a:highlight>
                  <a:srgbClr val="FDB327"/>
                </a:highlight>
                <a:latin typeface="Poppins ExtraBold" panose="00000900000000000000" pitchFamily="2" charset="0"/>
                <a:ea typeface="Poppins" panose="00000500000000000000" pitchFamily="2" charset="0"/>
                <a:cs typeface="Poppins ExtraBold" panose="00000900000000000000" pitchFamily="2" charset="0"/>
              </a:rPr>
              <a:t>Model Selection for Classification Tasks</a:t>
            </a:r>
            <a:endParaRPr lang="en-US" sz="2800" dirty="0"/>
          </a:p>
        </p:txBody>
      </p:sp>
      <p:sp>
        <p:nvSpPr>
          <p:cNvPr id="5" name="TextBox 4">
            <a:extLst>
              <a:ext uri="{FF2B5EF4-FFF2-40B4-BE49-F238E27FC236}">
                <a16:creationId xmlns:a16="http://schemas.microsoft.com/office/drawing/2014/main" id="{6934A5AF-435D-367E-5494-A420167AB77C}"/>
              </a:ext>
            </a:extLst>
          </p:cNvPr>
          <p:cNvSpPr txBox="1"/>
          <p:nvPr/>
        </p:nvSpPr>
        <p:spPr>
          <a:xfrm>
            <a:off x="1543365" y="1320269"/>
            <a:ext cx="4709944" cy="1762021"/>
          </a:xfrm>
          <a:prstGeom prst="rect">
            <a:avLst/>
          </a:prstGeom>
          <a:noFill/>
        </p:spPr>
        <p:txBody>
          <a:bodyPr wrap="none" rtlCol="0">
            <a:spAutoFit/>
          </a:bodyPr>
          <a:lstStyle/>
          <a:p>
            <a:r>
              <a:rPr lang="en-US" sz="1100" dirty="0">
                <a:solidFill>
                  <a:schemeClr val="bg1"/>
                </a:solidFill>
                <a:latin typeface="Poppins ExtraBold"/>
                <a:cs typeface="Poppins ExtraBold"/>
              </a:rPr>
              <a:t>We use a lot of Machine learning models to help us classify the</a:t>
            </a:r>
          </a:p>
          <a:p>
            <a:r>
              <a:rPr lang="en-US" sz="1100" dirty="0">
                <a:solidFill>
                  <a:schemeClr val="bg1"/>
                </a:solidFill>
                <a:latin typeface="Poppins ExtraBold"/>
                <a:cs typeface="Poppins ExtraBold"/>
              </a:rPr>
              <a:t> weather category:</a:t>
            </a:r>
          </a:p>
          <a:p>
            <a:pPr marL="342900" indent="-342900">
              <a:buFont typeface="+mj-lt"/>
              <a:buAutoNum type="arabicPeriod"/>
            </a:pPr>
            <a:r>
              <a:rPr lang="en-US" sz="1050" b="0" dirty="0" err="1">
                <a:solidFill>
                  <a:srgbClr val="4EC9B0"/>
                </a:solidFill>
                <a:effectLst/>
                <a:highlight>
                  <a:srgbClr val="1E1E1E"/>
                </a:highlight>
                <a:latin typeface="Consolas" panose="020B0609020204030204" pitchFamily="49" charset="0"/>
              </a:rPr>
              <a:t>LogisticRegression</a:t>
            </a:r>
            <a:endParaRPr lang="en-US" sz="1050" b="0" dirty="0">
              <a:solidFill>
                <a:srgbClr val="D4D4D4"/>
              </a:solidFill>
              <a:effectLst/>
              <a:highlight>
                <a:srgbClr val="1E1E1E"/>
              </a:highlight>
              <a:latin typeface="Consolas" panose="020B0609020204030204" pitchFamily="49" charset="0"/>
            </a:endParaRPr>
          </a:p>
          <a:p>
            <a:pPr marL="342900" indent="-342900">
              <a:buFont typeface="+mj-lt"/>
              <a:buAutoNum type="arabicPeriod"/>
            </a:pPr>
            <a:r>
              <a:rPr lang="en-US" sz="1050" b="0" dirty="0" err="1">
                <a:solidFill>
                  <a:srgbClr val="4EC9B0"/>
                </a:solidFill>
                <a:effectLst/>
                <a:highlight>
                  <a:srgbClr val="1E1E1E"/>
                </a:highlight>
                <a:latin typeface="Consolas" panose="020B0609020204030204" pitchFamily="49" charset="0"/>
              </a:rPr>
              <a:t>naive_bayes</a:t>
            </a:r>
            <a:endParaRPr lang="en-US" sz="1050" b="0" dirty="0">
              <a:solidFill>
                <a:srgbClr val="D4D4D4"/>
              </a:solidFill>
              <a:effectLst/>
              <a:highlight>
                <a:srgbClr val="1E1E1E"/>
              </a:highlight>
              <a:latin typeface="Consolas" panose="020B0609020204030204" pitchFamily="49" charset="0"/>
            </a:endParaRPr>
          </a:p>
          <a:p>
            <a:pPr marL="342900" indent="-342900">
              <a:buFont typeface="+mj-lt"/>
              <a:buAutoNum type="arabicPeriod"/>
            </a:pPr>
            <a:r>
              <a:rPr lang="en-US" sz="1050" b="0" dirty="0" err="1">
                <a:solidFill>
                  <a:srgbClr val="4EC9B0"/>
                </a:solidFill>
                <a:effectLst/>
                <a:highlight>
                  <a:srgbClr val="1E1E1E"/>
                </a:highlight>
                <a:latin typeface="Consolas" panose="020B0609020204030204" pitchFamily="49" charset="0"/>
              </a:rPr>
              <a:t>RandomForestClassifier</a:t>
            </a:r>
            <a:endParaRPr lang="en-US" sz="1050" b="0" dirty="0">
              <a:solidFill>
                <a:schemeClr val="bg1"/>
              </a:solidFill>
              <a:effectLst/>
              <a:highlight>
                <a:srgbClr val="1E1E1E"/>
              </a:highlight>
              <a:latin typeface="Poppins ExtraBold"/>
              <a:cs typeface="Poppins ExtraBold"/>
            </a:endParaRPr>
          </a:p>
          <a:p>
            <a:pPr marL="342900" indent="-342900">
              <a:buFont typeface="+mj-lt"/>
              <a:buAutoNum type="arabicPeriod"/>
            </a:pPr>
            <a:endParaRPr lang="en-US" sz="1100" dirty="0">
              <a:solidFill>
                <a:schemeClr val="bg1"/>
              </a:solidFill>
              <a:highlight>
                <a:srgbClr val="1E1E1E"/>
              </a:highlight>
              <a:latin typeface="Poppins ExtraBold"/>
              <a:cs typeface="Poppins ExtraBold"/>
            </a:endParaRPr>
          </a:p>
          <a:p>
            <a:endParaRPr lang="en-US" sz="1100" dirty="0">
              <a:solidFill>
                <a:schemeClr val="bg1"/>
              </a:solidFill>
              <a:highlight>
                <a:srgbClr val="1E1E1E"/>
              </a:highlight>
              <a:latin typeface="Poppins ExtraBold"/>
              <a:cs typeface="Poppins ExtraBold"/>
            </a:endParaRPr>
          </a:p>
          <a:p>
            <a:endParaRPr lang="en-US" sz="1100" dirty="0">
              <a:solidFill>
                <a:schemeClr val="bg1"/>
              </a:solidFill>
              <a:highlight>
                <a:srgbClr val="1E1E1E"/>
              </a:highlight>
              <a:latin typeface="Poppins ExtraBold"/>
              <a:cs typeface="Poppins ExtraBold"/>
            </a:endParaRPr>
          </a:p>
          <a:p>
            <a:r>
              <a:rPr lang="en-US" sz="1100" dirty="0">
                <a:solidFill>
                  <a:schemeClr val="bg1"/>
                </a:solidFill>
                <a:latin typeface="Poppins ExtraBold"/>
                <a:cs typeface="Poppins ExtraBold"/>
              </a:rPr>
              <a:t>And for each model we create a confusion matrix to classify </a:t>
            </a:r>
          </a:p>
          <a:p>
            <a:r>
              <a:rPr lang="en-US" sz="1100" dirty="0">
                <a:solidFill>
                  <a:schemeClr val="bg1"/>
                </a:solidFill>
                <a:latin typeface="Poppins ExtraBold"/>
                <a:cs typeface="Poppins ExtraBold"/>
              </a:rPr>
              <a:t>what is the right prediction and wrong ones:</a:t>
            </a:r>
          </a:p>
        </p:txBody>
      </p:sp>
      <p:pic>
        <p:nvPicPr>
          <p:cNvPr id="6" name="Picture 5">
            <a:extLst>
              <a:ext uri="{FF2B5EF4-FFF2-40B4-BE49-F238E27FC236}">
                <a16:creationId xmlns:a16="http://schemas.microsoft.com/office/drawing/2014/main" id="{EEC31B29-9446-A043-93C9-5A765B551F3B}"/>
              </a:ext>
            </a:extLst>
          </p:cNvPr>
          <p:cNvPicPr>
            <a:picLocks noChangeAspect="1"/>
          </p:cNvPicPr>
          <p:nvPr/>
        </p:nvPicPr>
        <p:blipFill>
          <a:blip r:embed="rId3"/>
          <a:stretch>
            <a:fillRect/>
          </a:stretch>
        </p:blipFill>
        <p:spPr>
          <a:xfrm>
            <a:off x="1418799" y="3276173"/>
            <a:ext cx="1821753" cy="1529040"/>
          </a:xfrm>
          <a:prstGeom prst="rect">
            <a:avLst/>
          </a:prstGeom>
        </p:spPr>
      </p:pic>
      <p:pic>
        <p:nvPicPr>
          <p:cNvPr id="10" name="Picture 9">
            <a:extLst>
              <a:ext uri="{FF2B5EF4-FFF2-40B4-BE49-F238E27FC236}">
                <a16:creationId xmlns:a16="http://schemas.microsoft.com/office/drawing/2014/main" id="{648EC4BA-C505-696C-AE0E-473D15C37B4A}"/>
              </a:ext>
            </a:extLst>
          </p:cNvPr>
          <p:cNvPicPr>
            <a:picLocks noChangeAspect="1"/>
          </p:cNvPicPr>
          <p:nvPr/>
        </p:nvPicPr>
        <p:blipFill>
          <a:blip r:embed="rId4"/>
          <a:stretch>
            <a:fillRect/>
          </a:stretch>
        </p:blipFill>
        <p:spPr>
          <a:xfrm>
            <a:off x="3569109" y="3276172"/>
            <a:ext cx="1853382" cy="1529040"/>
          </a:xfrm>
          <a:prstGeom prst="rect">
            <a:avLst/>
          </a:prstGeom>
        </p:spPr>
      </p:pic>
      <p:pic>
        <p:nvPicPr>
          <p:cNvPr id="12" name="Picture 11">
            <a:extLst>
              <a:ext uri="{FF2B5EF4-FFF2-40B4-BE49-F238E27FC236}">
                <a16:creationId xmlns:a16="http://schemas.microsoft.com/office/drawing/2014/main" id="{3AEF76FE-C583-074B-F7A5-467FDF5DC429}"/>
              </a:ext>
            </a:extLst>
          </p:cNvPr>
          <p:cNvPicPr>
            <a:picLocks noChangeAspect="1"/>
          </p:cNvPicPr>
          <p:nvPr/>
        </p:nvPicPr>
        <p:blipFill>
          <a:blip r:embed="rId5"/>
          <a:stretch>
            <a:fillRect/>
          </a:stretch>
        </p:blipFill>
        <p:spPr>
          <a:xfrm>
            <a:off x="5726578" y="3276172"/>
            <a:ext cx="1819365" cy="1529040"/>
          </a:xfrm>
          <a:prstGeom prst="rect">
            <a:avLst/>
          </a:prstGeom>
        </p:spPr>
      </p:pic>
    </p:spTree>
    <p:extLst>
      <p:ext uri="{BB962C8B-B14F-4D97-AF65-F5344CB8AC3E}">
        <p14:creationId xmlns:p14="http://schemas.microsoft.com/office/powerpoint/2010/main" val="23187386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71"/>
        <p:cNvGrpSpPr/>
        <p:nvPr/>
      </p:nvGrpSpPr>
      <p:grpSpPr>
        <a:xfrm>
          <a:off x="0" y="0"/>
          <a:ext cx="0" cy="0"/>
          <a:chOff x="0" y="0"/>
          <a:chExt cx="0" cy="0"/>
        </a:xfrm>
      </p:grpSpPr>
      <p:sp>
        <p:nvSpPr>
          <p:cNvPr id="572" name="Google Shape;572;p42"/>
          <p:cNvSpPr txBox="1">
            <a:spLocks noGrp="1"/>
          </p:cNvSpPr>
          <p:nvPr>
            <p:ph type="title"/>
          </p:nvPr>
        </p:nvSpPr>
        <p:spPr>
          <a:xfrm>
            <a:off x="569923" y="83745"/>
            <a:ext cx="8004154" cy="578944"/>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800" dirty="0">
                <a:solidFill>
                  <a:srgbClr val="FFFFFF"/>
                </a:solidFill>
                <a:highlight>
                  <a:srgbClr val="FDB327"/>
                </a:highlight>
                <a:latin typeface="Poppins ExtraBold" panose="00000900000000000000" pitchFamily="2" charset="0"/>
                <a:ea typeface="Poppins" panose="00000500000000000000" pitchFamily="2" charset="0"/>
                <a:cs typeface="Poppins ExtraBold" panose="00000900000000000000" pitchFamily="2" charset="0"/>
              </a:rPr>
              <a:t>6</a:t>
            </a:r>
            <a:r>
              <a:rPr lang="en-US" sz="2800" b="0" i="0" dirty="0">
                <a:solidFill>
                  <a:srgbClr val="FFFFFF"/>
                </a:solidFill>
                <a:effectLst/>
                <a:highlight>
                  <a:srgbClr val="FDB327"/>
                </a:highlight>
                <a:latin typeface="Poppins ExtraBold" panose="00000900000000000000" pitchFamily="2" charset="0"/>
                <a:ea typeface="Poppins" panose="00000500000000000000" pitchFamily="2" charset="0"/>
                <a:cs typeface="Poppins ExtraBold" panose="00000900000000000000" pitchFamily="2" charset="0"/>
              </a:rPr>
              <a:t>.Time Series Analysis </a:t>
            </a:r>
            <a:endParaRPr lang="en-US" sz="2800" dirty="0"/>
          </a:p>
        </p:txBody>
      </p:sp>
      <p:sp>
        <p:nvSpPr>
          <p:cNvPr id="8" name="TextBox 7">
            <a:extLst>
              <a:ext uri="{FF2B5EF4-FFF2-40B4-BE49-F238E27FC236}">
                <a16:creationId xmlns:a16="http://schemas.microsoft.com/office/drawing/2014/main" id="{D2E668CA-8365-8F07-1D95-365E11451322}"/>
              </a:ext>
            </a:extLst>
          </p:cNvPr>
          <p:cNvSpPr txBox="1"/>
          <p:nvPr/>
        </p:nvSpPr>
        <p:spPr>
          <a:xfrm>
            <a:off x="1499370" y="774062"/>
            <a:ext cx="4849090" cy="307777"/>
          </a:xfrm>
          <a:prstGeom prst="rect">
            <a:avLst/>
          </a:prstGeom>
          <a:noFill/>
        </p:spPr>
        <p:txBody>
          <a:bodyPr wrap="square">
            <a:spAutoFit/>
          </a:bodyPr>
          <a:lstStyle/>
          <a:p>
            <a:r>
              <a:rPr lang="en-US" dirty="0">
                <a:solidFill>
                  <a:schemeClr val="bg1"/>
                </a:solidFill>
                <a:highlight>
                  <a:srgbClr val="008080"/>
                </a:highlight>
              </a:rPr>
              <a:t>Date Column reindexing:</a:t>
            </a:r>
          </a:p>
        </p:txBody>
      </p:sp>
      <p:sp>
        <p:nvSpPr>
          <p:cNvPr id="9" name="TextBox 8">
            <a:extLst>
              <a:ext uri="{FF2B5EF4-FFF2-40B4-BE49-F238E27FC236}">
                <a16:creationId xmlns:a16="http://schemas.microsoft.com/office/drawing/2014/main" id="{1F677BC7-21F9-3EFE-A275-A3AD6048B9E2}"/>
              </a:ext>
            </a:extLst>
          </p:cNvPr>
          <p:cNvSpPr txBox="1"/>
          <p:nvPr/>
        </p:nvSpPr>
        <p:spPr>
          <a:xfrm>
            <a:off x="1499370" y="1115697"/>
            <a:ext cx="5119794" cy="307777"/>
          </a:xfrm>
          <a:prstGeom prst="rect">
            <a:avLst/>
          </a:prstGeom>
          <a:noFill/>
        </p:spPr>
        <p:txBody>
          <a:bodyPr wrap="square" rtlCol="0">
            <a:spAutoFit/>
          </a:bodyPr>
          <a:lstStyle/>
          <a:p>
            <a:r>
              <a:rPr lang="en-US" dirty="0">
                <a:solidFill>
                  <a:schemeClr val="bg1"/>
                </a:solidFill>
              </a:rPr>
              <a:t>Make the date column as the index column for the dataset</a:t>
            </a:r>
          </a:p>
        </p:txBody>
      </p:sp>
      <p:sp>
        <p:nvSpPr>
          <p:cNvPr id="11" name="TextBox 10">
            <a:extLst>
              <a:ext uri="{FF2B5EF4-FFF2-40B4-BE49-F238E27FC236}">
                <a16:creationId xmlns:a16="http://schemas.microsoft.com/office/drawing/2014/main" id="{D129D15B-0B02-BBCF-0259-66B53476453C}"/>
              </a:ext>
            </a:extLst>
          </p:cNvPr>
          <p:cNvSpPr txBox="1"/>
          <p:nvPr/>
        </p:nvSpPr>
        <p:spPr>
          <a:xfrm>
            <a:off x="1499370" y="1540231"/>
            <a:ext cx="4849090" cy="307777"/>
          </a:xfrm>
          <a:prstGeom prst="rect">
            <a:avLst/>
          </a:prstGeom>
          <a:noFill/>
        </p:spPr>
        <p:txBody>
          <a:bodyPr wrap="square">
            <a:spAutoFit/>
          </a:bodyPr>
          <a:lstStyle/>
          <a:p>
            <a:r>
              <a:rPr lang="en-US" dirty="0">
                <a:solidFill>
                  <a:schemeClr val="bg1"/>
                </a:solidFill>
                <a:highlight>
                  <a:srgbClr val="008080"/>
                </a:highlight>
              </a:rPr>
              <a:t>Plot the time series plot with and without rolling average:</a:t>
            </a:r>
          </a:p>
        </p:txBody>
      </p:sp>
      <p:sp>
        <p:nvSpPr>
          <p:cNvPr id="13" name="TextBox 12">
            <a:extLst>
              <a:ext uri="{FF2B5EF4-FFF2-40B4-BE49-F238E27FC236}">
                <a16:creationId xmlns:a16="http://schemas.microsoft.com/office/drawing/2014/main" id="{683D1178-21C4-260D-B5F0-AE2DE6C5B440}"/>
              </a:ext>
            </a:extLst>
          </p:cNvPr>
          <p:cNvSpPr txBox="1"/>
          <p:nvPr/>
        </p:nvSpPr>
        <p:spPr>
          <a:xfrm>
            <a:off x="1499370" y="1876482"/>
            <a:ext cx="5119794" cy="307777"/>
          </a:xfrm>
          <a:prstGeom prst="rect">
            <a:avLst/>
          </a:prstGeom>
          <a:noFill/>
        </p:spPr>
        <p:txBody>
          <a:bodyPr wrap="square" rtlCol="0">
            <a:spAutoFit/>
          </a:bodyPr>
          <a:lstStyle/>
          <a:p>
            <a:r>
              <a:rPr lang="en-US" dirty="0">
                <a:solidFill>
                  <a:schemeClr val="bg1"/>
                </a:solidFill>
              </a:rPr>
              <a:t>Get the time series plot over a time from 1750 – 2015 </a:t>
            </a:r>
          </a:p>
        </p:txBody>
      </p:sp>
      <p:pic>
        <p:nvPicPr>
          <p:cNvPr id="15" name="Picture 14">
            <a:extLst>
              <a:ext uri="{FF2B5EF4-FFF2-40B4-BE49-F238E27FC236}">
                <a16:creationId xmlns:a16="http://schemas.microsoft.com/office/drawing/2014/main" id="{F7CE9FA7-4B98-B1FB-F239-64153C0ABBB6}"/>
              </a:ext>
            </a:extLst>
          </p:cNvPr>
          <p:cNvPicPr>
            <a:picLocks noChangeAspect="1"/>
          </p:cNvPicPr>
          <p:nvPr/>
        </p:nvPicPr>
        <p:blipFill>
          <a:blip r:embed="rId3"/>
          <a:stretch>
            <a:fillRect/>
          </a:stretch>
        </p:blipFill>
        <p:spPr>
          <a:xfrm>
            <a:off x="1815151" y="2148635"/>
            <a:ext cx="4954138" cy="1413472"/>
          </a:xfrm>
          <a:prstGeom prst="rect">
            <a:avLst/>
          </a:prstGeom>
        </p:spPr>
      </p:pic>
      <p:pic>
        <p:nvPicPr>
          <p:cNvPr id="17" name="Picture 16">
            <a:extLst>
              <a:ext uri="{FF2B5EF4-FFF2-40B4-BE49-F238E27FC236}">
                <a16:creationId xmlns:a16="http://schemas.microsoft.com/office/drawing/2014/main" id="{69A6CF64-9502-F6E7-DE50-FE8450E83C64}"/>
              </a:ext>
            </a:extLst>
          </p:cNvPr>
          <p:cNvPicPr>
            <a:picLocks noChangeAspect="1"/>
          </p:cNvPicPr>
          <p:nvPr/>
        </p:nvPicPr>
        <p:blipFill>
          <a:blip r:embed="rId4"/>
          <a:stretch>
            <a:fillRect/>
          </a:stretch>
        </p:blipFill>
        <p:spPr>
          <a:xfrm>
            <a:off x="1940452" y="3616156"/>
            <a:ext cx="4572000" cy="1506563"/>
          </a:xfrm>
          <a:prstGeom prst="rect">
            <a:avLst/>
          </a:prstGeom>
        </p:spPr>
      </p:pic>
    </p:spTree>
    <p:extLst>
      <p:ext uri="{BB962C8B-B14F-4D97-AF65-F5344CB8AC3E}">
        <p14:creationId xmlns:p14="http://schemas.microsoft.com/office/powerpoint/2010/main" val="9755398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71"/>
        <p:cNvGrpSpPr/>
        <p:nvPr/>
      </p:nvGrpSpPr>
      <p:grpSpPr>
        <a:xfrm>
          <a:off x="0" y="0"/>
          <a:ext cx="0" cy="0"/>
          <a:chOff x="0" y="0"/>
          <a:chExt cx="0" cy="0"/>
        </a:xfrm>
      </p:grpSpPr>
      <p:sp>
        <p:nvSpPr>
          <p:cNvPr id="572" name="Google Shape;572;p42"/>
          <p:cNvSpPr txBox="1">
            <a:spLocks noGrp="1"/>
          </p:cNvSpPr>
          <p:nvPr>
            <p:ph type="title"/>
          </p:nvPr>
        </p:nvSpPr>
        <p:spPr>
          <a:xfrm>
            <a:off x="569923" y="83745"/>
            <a:ext cx="8004154" cy="578944"/>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800" dirty="0">
                <a:solidFill>
                  <a:srgbClr val="FFFFFF"/>
                </a:solidFill>
                <a:highlight>
                  <a:srgbClr val="FDB327"/>
                </a:highlight>
                <a:latin typeface="Poppins ExtraBold" panose="00000900000000000000" pitchFamily="2" charset="0"/>
                <a:ea typeface="Poppins" panose="00000500000000000000" pitchFamily="2" charset="0"/>
                <a:cs typeface="Poppins ExtraBold" panose="00000900000000000000" pitchFamily="2" charset="0"/>
              </a:rPr>
              <a:t>6</a:t>
            </a:r>
            <a:r>
              <a:rPr lang="en-US" sz="2800" b="0" i="0" dirty="0">
                <a:solidFill>
                  <a:srgbClr val="FFFFFF"/>
                </a:solidFill>
                <a:effectLst/>
                <a:highlight>
                  <a:srgbClr val="FDB327"/>
                </a:highlight>
                <a:latin typeface="Poppins ExtraBold" panose="00000900000000000000" pitchFamily="2" charset="0"/>
                <a:ea typeface="Poppins" panose="00000500000000000000" pitchFamily="2" charset="0"/>
                <a:cs typeface="Poppins ExtraBold" panose="00000900000000000000" pitchFamily="2" charset="0"/>
              </a:rPr>
              <a:t>.Time Series Analysis </a:t>
            </a:r>
            <a:endParaRPr lang="en-US" sz="2800" dirty="0"/>
          </a:p>
        </p:txBody>
      </p:sp>
      <p:sp>
        <p:nvSpPr>
          <p:cNvPr id="8" name="TextBox 7">
            <a:extLst>
              <a:ext uri="{FF2B5EF4-FFF2-40B4-BE49-F238E27FC236}">
                <a16:creationId xmlns:a16="http://schemas.microsoft.com/office/drawing/2014/main" id="{D2E668CA-8365-8F07-1D95-365E11451322}"/>
              </a:ext>
            </a:extLst>
          </p:cNvPr>
          <p:cNvSpPr txBox="1"/>
          <p:nvPr/>
        </p:nvSpPr>
        <p:spPr>
          <a:xfrm>
            <a:off x="1499370" y="774062"/>
            <a:ext cx="4849090" cy="307777"/>
          </a:xfrm>
          <a:prstGeom prst="rect">
            <a:avLst/>
          </a:prstGeom>
          <a:noFill/>
        </p:spPr>
        <p:txBody>
          <a:bodyPr wrap="square">
            <a:spAutoFit/>
          </a:bodyPr>
          <a:lstStyle/>
          <a:p>
            <a:r>
              <a:rPr lang="en-US" dirty="0">
                <a:solidFill>
                  <a:schemeClr val="bg1"/>
                </a:solidFill>
                <a:highlight>
                  <a:srgbClr val="008080"/>
                </a:highlight>
              </a:rPr>
              <a:t>Date Column reindexing:</a:t>
            </a:r>
          </a:p>
        </p:txBody>
      </p:sp>
      <p:sp>
        <p:nvSpPr>
          <p:cNvPr id="9" name="TextBox 8">
            <a:extLst>
              <a:ext uri="{FF2B5EF4-FFF2-40B4-BE49-F238E27FC236}">
                <a16:creationId xmlns:a16="http://schemas.microsoft.com/office/drawing/2014/main" id="{1F677BC7-21F9-3EFE-A275-A3AD6048B9E2}"/>
              </a:ext>
            </a:extLst>
          </p:cNvPr>
          <p:cNvSpPr txBox="1"/>
          <p:nvPr/>
        </p:nvSpPr>
        <p:spPr>
          <a:xfrm>
            <a:off x="1499369" y="1115697"/>
            <a:ext cx="5856773" cy="307777"/>
          </a:xfrm>
          <a:prstGeom prst="rect">
            <a:avLst/>
          </a:prstGeom>
          <a:noFill/>
        </p:spPr>
        <p:txBody>
          <a:bodyPr wrap="square" rtlCol="0">
            <a:spAutoFit/>
          </a:bodyPr>
          <a:lstStyle/>
          <a:p>
            <a:r>
              <a:rPr lang="en-US" dirty="0">
                <a:solidFill>
                  <a:schemeClr val="bg1"/>
                </a:solidFill>
              </a:rPr>
              <a:t>Get the monthly rolling average of each feature in the second dataset</a:t>
            </a:r>
          </a:p>
        </p:txBody>
      </p:sp>
      <p:pic>
        <p:nvPicPr>
          <p:cNvPr id="3" name="Picture 2">
            <a:extLst>
              <a:ext uri="{FF2B5EF4-FFF2-40B4-BE49-F238E27FC236}">
                <a16:creationId xmlns:a16="http://schemas.microsoft.com/office/drawing/2014/main" id="{C690D392-AC58-548E-377C-A180B37DFDB3}"/>
              </a:ext>
            </a:extLst>
          </p:cNvPr>
          <p:cNvPicPr>
            <a:picLocks noChangeAspect="1"/>
          </p:cNvPicPr>
          <p:nvPr/>
        </p:nvPicPr>
        <p:blipFill>
          <a:blip r:embed="rId3"/>
          <a:stretch>
            <a:fillRect/>
          </a:stretch>
        </p:blipFill>
        <p:spPr>
          <a:xfrm>
            <a:off x="1289712" y="1657988"/>
            <a:ext cx="6692663" cy="2660531"/>
          </a:xfrm>
          <a:prstGeom prst="rect">
            <a:avLst/>
          </a:prstGeom>
        </p:spPr>
      </p:pic>
    </p:spTree>
    <p:extLst>
      <p:ext uri="{BB962C8B-B14F-4D97-AF65-F5344CB8AC3E}">
        <p14:creationId xmlns:p14="http://schemas.microsoft.com/office/powerpoint/2010/main" val="6352127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71"/>
        <p:cNvGrpSpPr/>
        <p:nvPr/>
      </p:nvGrpSpPr>
      <p:grpSpPr>
        <a:xfrm>
          <a:off x="0" y="0"/>
          <a:ext cx="0" cy="0"/>
          <a:chOff x="0" y="0"/>
          <a:chExt cx="0" cy="0"/>
        </a:xfrm>
      </p:grpSpPr>
      <p:sp>
        <p:nvSpPr>
          <p:cNvPr id="572" name="Google Shape;572;p42"/>
          <p:cNvSpPr txBox="1">
            <a:spLocks noGrp="1"/>
          </p:cNvSpPr>
          <p:nvPr>
            <p:ph type="title"/>
          </p:nvPr>
        </p:nvSpPr>
        <p:spPr>
          <a:xfrm>
            <a:off x="569923" y="186103"/>
            <a:ext cx="8004154" cy="578944"/>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800" dirty="0">
                <a:solidFill>
                  <a:srgbClr val="FFFFFF"/>
                </a:solidFill>
                <a:highlight>
                  <a:srgbClr val="FDB327"/>
                </a:highlight>
                <a:latin typeface="Poppins ExtraBold" panose="00000900000000000000" pitchFamily="2" charset="0"/>
                <a:ea typeface="Poppins" panose="00000500000000000000" pitchFamily="2" charset="0"/>
                <a:cs typeface="Poppins ExtraBold" panose="00000900000000000000" pitchFamily="2" charset="0"/>
              </a:rPr>
              <a:t>8</a:t>
            </a:r>
            <a:r>
              <a:rPr lang="en-US" sz="2800" b="0" i="0" dirty="0">
                <a:solidFill>
                  <a:srgbClr val="FFFFFF"/>
                </a:solidFill>
                <a:effectLst/>
                <a:highlight>
                  <a:srgbClr val="FDB327"/>
                </a:highlight>
                <a:latin typeface="Poppins ExtraBold" panose="00000900000000000000" pitchFamily="2" charset="0"/>
                <a:ea typeface="Poppins" panose="00000500000000000000" pitchFamily="2" charset="0"/>
                <a:cs typeface="Poppins ExtraBold" panose="00000900000000000000" pitchFamily="2" charset="0"/>
              </a:rPr>
              <a:t>. Model Selection for Regression Task</a:t>
            </a:r>
            <a:endParaRPr lang="en-US" sz="2800" dirty="0"/>
          </a:p>
        </p:txBody>
      </p:sp>
      <p:sp>
        <p:nvSpPr>
          <p:cNvPr id="8" name="TextBox 7">
            <a:extLst>
              <a:ext uri="{FF2B5EF4-FFF2-40B4-BE49-F238E27FC236}">
                <a16:creationId xmlns:a16="http://schemas.microsoft.com/office/drawing/2014/main" id="{D2E668CA-8365-8F07-1D95-365E11451322}"/>
              </a:ext>
            </a:extLst>
          </p:cNvPr>
          <p:cNvSpPr txBox="1"/>
          <p:nvPr/>
        </p:nvSpPr>
        <p:spPr>
          <a:xfrm>
            <a:off x="1310184" y="866602"/>
            <a:ext cx="4849090" cy="307777"/>
          </a:xfrm>
          <a:prstGeom prst="rect">
            <a:avLst/>
          </a:prstGeom>
          <a:noFill/>
        </p:spPr>
        <p:txBody>
          <a:bodyPr wrap="square">
            <a:spAutoFit/>
          </a:bodyPr>
          <a:lstStyle/>
          <a:p>
            <a:r>
              <a:rPr lang="en-US" dirty="0">
                <a:solidFill>
                  <a:schemeClr val="bg1"/>
                </a:solidFill>
                <a:highlight>
                  <a:srgbClr val="008080"/>
                </a:highlight>
              </a:rPr>
              <a:t>Regression Model Selection:</a:t>
            </a:r>
          </a:p>
        </p:txBody>
      </p:sp>
      <p:sp>
        <p:nvSpPr>
          <p:cNvPr id="9" name="TextBox 8">
            <a:extLst>
              <a:ext uri="{FF2B5EF4-FFF2-40B4-BE49-F238E27FC236}">
                <a16:creationId xmlns:a16="http://schemas.microsoft.com/office/drawing/2014/main" id="{1F677BC7-21F9-3EFE-A275-A3AD6048B9E2}"/>
              </a:ext>
            </a:extLst>
          </p:cNvPr>
          <p:cNvSpPr txBox="1"/>
          <p:nvPr/>
        </p:nvSpPr>
        <p:spPr>
          <a:xfrm>
            <a:off x="1310184" y="1183230"/>
            <a:ext cx="7506270" cy="523220"/>
          </a:xfrm>
          <a:prstGeom prst="rect">
            <a:avLst/>
          </a:prstGeom>
          <a:noFill/>
        </p:spPr>
        <p:txBody>
          <a:bodyPr wrap="square" rtlCol="0">
            <a:spAutoFit/>
          </a:bodyPr>
          <a:lstStyle/>
          <a:p>
            <a:r>
              <a:rPr lang="en-US" dirty="0">
                <a:solidFill>
                  <a:schemeClr val="bg1"/>
                </a:solidFill>
              </a:rPr>
              <a:t>We use many Machine learning models to help us to predict the</a:t>
            </a:r>
          </a:p>
          <a:p>
            <a:r>
              <a:rPr lang="en-US" dirty="0">
                <a:solidFill>
                  <a:schemeClr val="bg1"/>
                </a:solidFill>
              </a:rPr>
              <a:t> weather degree using the first dataset but the highest ML model is the </a:t>
            </a:r>
            <a:r>
              <a:rPr lang="en-US" sz="1050" dirty="0">
                <a:solidFill>
                  <a:srgbClr val="4EC9B0"/>
                </a:solidFill>
                <a:highlight>
                  <a:srgbClr val="1E1E1E"/>
                </a:highlight>
                <a:latin typeface="Consolas" panose="020B0609020204030204" pitchFamily="49" charset="0"/>
              </a:rPr>
              <a:t>random forest regressor </a:t>
            </a:r>
          </a:p>
        </p:txBody>
      </p:sp>
      <p:sp>
        <p:nvSpPr>
          <p:cNvPr id="2" name="TextBox 1">
            <a:extLst>
              <a:ext uri="{FF2B5EF4-FFF2-40B4-BE49-F238E27FC236}">
                <a16:creationId xmlns:a16="http://schemas.microsoft.com/office/drawing/2014/main" id="{D316D7C8-CC2A-D439-F697-E3BAF289CB3D}"/>
              </a:ext>
            </a:extLst>
          </p:cNvPr>
          <p:cNvSpPr txBox="1"/>
          <p:nvPr/>
        </p:nvSpPr>
        <p:spPr>
          <a:xfrm>
            <a:off x="1310184" y="2124633"/>
            <a:ext cx="4849090" cy="307777"/>
          </a:xfrm>
          <a:prstGeom prst="rect">
            <a:avLst/>
          </a:prstGeom>
          <a:noFill/>
        </p:spPr>
        <p:txBody>
          <a:bodyPr wrap="square">
            <a:spAutoFit/>
          </a:bodyPr>
          <a:lstStyle/>
          <a:p>
            <a:r>
              <a:rPr lang="en-US" dirty="0">
                <a:solidFill>
                  <a:schemeClr val="bg1"/>
                </a:solidFill>
                <a:highlight>
                  <a:srgbClr val="008080"/>
                </a:highlight>
              </a:rPr>
              <a:t>Model Evaluation:</a:t>
            </a:r>
          </a:p>
        </p:txBody>
      </p:sp>
      <p:sp>
        <p:nvSpPr>
          <p:cNvPr id="4" name="TextBox 3">
            <a:extLst>
              <a:ext uri="{FF2B5EF4-FFF2-40B4-BE49-F238E27FC236}">
                <a16:creationId xmlns:a16="http://schemas.microsoft.com/office/drawing/2014/main" id="{44EAAD25-C518-90F4-3728-21CEAEBC760D}"/>
              </a:ext>
            </a:extLst>
          </p:cNvPr>
          <p:cNvSpPr txBox="1"/>
          <p:nvPr/>
        </p:nvSpPr>
        <p:spPr>
          <a:xfrm>
            <a:off x="1310184" y="2480178"/>
            <a:ext cx="7506270" cy="630942"/>
          </a:xfrm>
          <a:prstGeom prst="rect">
            <a:avLst/>
          </a:prstGeom>
          <a:noFill/>
        </p:spPr>
        <p:txBody>
          <a:bodyPr wrap="square" rtlCol="0">
            <a:spAutoFit/>
          </a:bodyPr>
          <a:lstStyle/>
          <a:p>
            <a:r>
              <a:rPr lang="en-US" dirty="0">
                <a:solidFill>
                  <a:schemeClr val="bg1"/>
                </a:solidFill>
              </a:rPr>
              <a:t>We get the MSE to evaluate our trained model and the model gets this error.</a:t>
            </a:r>
            <a:br>
              <a:rPr lang="en-US" dirty="0">
                <a:solidFill>
                  <a:schemeClr val="bg1"/>
                </a:solidFill>
              </a:rPr>
            </a:br>
            <a:r>
              <a:rPr lang="en-US" sz="1050" dirty="0">
                <a:solidFill>
                  <a:srgbClr val="4EC9B0"/>
                </a:solidFill>
                <a:highlight>
                  <a:srgbClr val="1E1E1E"/>
                </a:highlight>
                <a:latin typeface="Consolas" panose="020B0609020204030204" pitchFamily="49" charset="0"/>
              </a:rPr>
              <a:t>Train Error: 0.004</a:t>
            </a:r>
          </a:p>
          <a:p>
            <a:r>
              <a:rPr lang="en-US" sz="1050" dirty="0">
                <a:solidFill>
                  <a:srgbClr val="4EC9B0"/>
                </a:solidFill>
                <a:highlight>
                  <a:srgbClr val="1E1E1E"/>
                </a:highlight>
                <a:latin typeface="Consolas" panose="020B0609020204030204" pitchFamily="49" charset="0"/>
              </a:rPr>
              <a:t>Test Error: 0.031</a:t>
            </a:r>
          </a:p>
        </p:txBody>
      </p:sp>
    </p:spTree>
    <p:extLst>
      <p:ext uri="{BB962C8B-B14F-4D97-AF65-F5344CB8AC3E}">
        <p14:creationId xmlns:p14="http://schemas.microsoft.com/office/powerpoint/2010/main" val="13232741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71"/>
        <p:cNvGrpSpPr/>
        <p:nvPr/>
      </p:nvGrpSpPr>
      <p:grpSpPr>
        <a:xfrm>
          <a:off x="0" y="0"/>
          <a:ext cx="0" cy="0"/>
          <a:chOff x="0" y="0"/>
          <a:chExt cx="0" cy="0"/>
        </a:xfrm>
      </p:grpSpPr>
      <p:sp>
        <p:nvSpPr>
          <p:cNvPr id="572" name="Google Shape;572;p42"/>
          <p:cNvSpPr txBox="1">
            <a:spLocks noGrp="1"/>
          </p:cNvSpPr>
          <p:nvPr>
            <p:ph type="title"/>
          </p:nvPr>
        </p:nvSpPr>
        <p:spPr>
          <a:xfrm>
            <a:off x="569923" y="239890"/>
            <a:ext cx="8004154" cy="578944"/>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000" b="0" i="0" dirty="0">
                <a:solidFill>
                  <a:srgbClr val="FFFFFF"/>
                </a:solidFill>
                <a:effectLst/>
                <a:highlight>
                  <a:srgbClr val="FDB327"/>
                </a:highlight>
                <a:latin typeface="Poppins ExtraBold" panose="00000900000000000000" pitchFamily="2" charset="0"/>
                <a:ea typeface="Poppins" panose="00000500000000000000" pitchFamily="2" charset="0"/>
                <a:cs typeface="Poppins ExtraBold" panose="00000900000000000000" pitchFamily="2" charset="0"/>
              </a:rPr>
              <a:t>7. Predict Temperature for a Specific Date using forecasting</a:t>
            </a:r>
            <a:br>
              <a:rPr lang="en-US" sz="2000" b="0" i="0" dirty="0">
                <a:solidFill>
                  <a:srgbClr val="FFFFFF"/>
                </a:solidFill>
                <a:effectLst/>
                <a:highlight>
                  <a:srgbClr val="FDB327"/>
                </a:highlight>
                <a:latin typeface="Poppins ExtraBold" panose="00000900000000000000" pitchFamily="2" charset="0"/>
                <a:ea typeface="Poppins" panose="00000500000000000000" pitchFamily="2" charset="0"/>
                <a:cs typeface="Poppins ExtraBold" panose="00000900000000000000" pitchFamily="2" charset="0"/>
              </a:rPr>
            </a:br>
            <a:endParaRPr lang="en-US" sz="2000" dirty="0"/>
          </a:p>
        </p:txBody>
      </p:sp>
      <p:sp>
        <p:nvSpPr>
          <p:cNvPr id="8" name="TextBox 7">
            <a:extLst>
              <a:ext uri="{FF2B5EF4-FFF2-40B4-BE49-F238E27FC236}">
                <a16:creationId xmlns:a16="http://schemas.microsoft.com/office/drawing/2014/main" id="{D2E668CA-8365-8F07-1D95-365E11451322}"/>
              </a:ext>
            </a:extLst>
          </p:cNvPr>
          <p:cNvSpPr txBox="1"/>
          <p:nvPr/>
        </p:nvSpPr>
        <p:spPr>
          <a:xfrm>
            <a:off x="1310184" y="866602"/>
            <a:ext cx="4849090" cy="307777"/>
          </a:xfrm>
          <a:prstGeom prst="rect">
            <a:avLst/>
          </a:prstGeom>
          <a:noFill/>
        </p:spPr>
        <p:txBody>
          <a:bodyPr wrap="square">
            <a:spAutoFit/>
          </a:bodyPr>
          <a:lstStyle/>
          <a:p>
            <a:r>
              <a:rPr lang="en-US" dirty="0">
                <a:solidFill>
                  <a:schemeClr val="bg1"/>
                </a:solidFill>
                <a:highlight>
                  <a:srgbClr val="008080"/>
                </a:highlight>
              </a:rPr>
              <a:t>Initialize and Fit the Model:</a:t>
            </a:r>
          </a:p>
        </p:txBody>
      </p:sp>
      <p:sp>
        <p:nvSpPr>
          <p:cNvPr id="9" name="TextBox 8">
            <a:extLst>
              <a:ext uri="{FF2B5EF4-FFF2-40B4-BE49-F238E27FC236}">
                <a16:creationId xmlns:a16="http://schemas.microsoft.com/office/drawing/2014/main" id="{1F677BC7-21F9-3EFE-A275-A3AD6048B9E2}"/>
              </a:ext>
            </a:extLst>
          </p:cNvPr>
          <p:cNvSpPr txBox="1"/>
          <p:nvPr/>
        </p:nvSpPr>
        <p:spPr>
          <a:xfrm>
            <a:off x="1310184" y="1183230"/>
            <a:ext cx="7506270" cy="738664"/>
          </a:xfrm>
          <a:prstGeom prst="rect">
            <a:avLst/>
          </a:prstGeom>
          <a:noFill/>
        </p:spPr>
        <p:txBody>
          <a:bodyPr wrap="square" rtlCol="0">
            <a:spAutoFit/>
          </a:bodyPr>
          <a:lstStyle/>
          <a:p>
            <a:r>
              <a:rPr lang="en-US" dirty="0">
                <a:solidFill>
                  <a:schemeClr val="bg1"/>
                </a:solidFill>
              </a:rPr>
              <a:t>initialize the Prophet model and fit it using the prepared </a:t>
            </a:r>
            <a:r>
              <a:rPr lang="en-US" dirty="0" err="1">
                <a:solidFill>
                  <a:schemeClr val="bg1"/>
                </a:solidFill>
              </a:rPr>
              <a:t>DataFrame</a:t>
            </a:r>
            <a:r>
              <a:rPr lang="en-US" dirty="0">
                <a:solidFill>
                  <a:schemeClr val="bg1"/>
                </a:solidFill>
              </a:rPr>
              <a:t>. This step involves training the model to understand the historical data and capture the seasonality and trends. And plotting the Forecast of Land and Ocean Average Temperature</a:t>
            </a:r>
            <a:endParaRPr lang="en-US" sz="1050" dirty="0">
              <a:solidFill>
                <a:srgbClr val="4EC9B0"/>
              </a:solidFill>
              <a:highlight>
                <a:srgbClr val="1E1E1E"/>
              </a:highlight>
              <a:latin typeface="Consolas" panose="020B0609020204030204" pitchFamily="49" charset="0"/>
            </a:endParaRPr>
          </a:p>
        </p:txBody>
      </p:sp>
      <p:pic>
        <p:nvPicPr>
          <p:cNvPr id="5" name="Picture 4">
            <a:extLst>
              <a:ext uri="{FF2B5EF4-FFF2-40B4-BE49-F238E27FC236}">
                <a16:creationId xmlns:a16="http://schemas.microsoft.com/office/drawing/2014/main" id="{5AA616C3-D0C6-C7E6-3A3D-5D7A254F0619}"/>
              </a:ext>
            </a:extLst>
          </p:cNvPr>
          <p:cNvPicPr>
            <a:picLocks noChangeAspect="1"/>
          </p:cNvPicPr>
          <p:nvPr/>
        </p:nvPicPr>
        <p:blipFill>
          <a:blip r:embed="rId3"/>
          <a:stretch>
            <a:fillRect/>
          </a:stretch>
        </p:blipFill>
        <p:spPr>
          <a:xfrm>
            <a:off x="2285999" y="1998463"/>
            <a:ext cx="4804013" cy="2955637"/>
          </a:xfrm>
          <a:prstGeom prst="rect">
            <a:avLst/>
          </a:prstGeom>
        </p:spPr>
      </p:pic>
    </p:spTree>
    <p:extLst>
      <p:ext uri="{BB962C8B-B14F-4D97-AF65-F5344CB8AC3E}">
        <p14:creationId xmlns:p14="http://schemas.microsoft.com/office/powerpoint/2010/main" val="1348420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71"/>
        <p:cNvGrpSpPr/>
        <p:nvPr/>
      </p:nvGrpSpPr>
      <p:grpSpPr>
        <a:xfrm>
          <a:off x="0" y="0"/>
          <a:ext cx="0" cy="0"/>
          <a:chOff x="0" y="0"/>
          <a:chExt cx="0" cy="0"/>
        </a:xfrm>
      </p:grpSpPr>
      <p:sp>
        <p:nvSpPr>
          <p:cNvPr id="572" name="Google Shape;572;p42"/>
          <p:cNvSpPr txBox="1">
            <a:spLocks noGrp="1"/>
          </p:cNvSpPr>
          <p:nvPr>
            <p:ph type="title"/>
          </p:nvPr>
        </p:nvSpPr>
        <p:spPr>
          <a:xfrm>
            <a:off x="569923" y="239890"/>
            <a:ext cx="8004154" cy="578944"/>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000" b="0" i="0" dirty="0">
                <a:solidFill>
                  <a:srgbClr val="FFFFFF"/>
                </a:solidFill>
                <a:effectLst/>
                <a:highlight>
                  <a:srgbClr val="FDB327"/>
                </a:highlight>
                <a:latin typeface="Poppins ExtraBold" panose="00000900000000000000" pitchFamily="2" charset="0"/>
                <a:ea typeface="Poppins" panose="00000500000000000000" pitchFamily="2" charset="0"/>
                <a:cs typeface="Poppins ExtraBold" panose="00000900000000000000" pitchFamily="2" charset="0"/>
              </a:rPr>
              <a:t>8. Predict Temperature for a Specific Date using forecasting</a:t>
            </a:r>
            <a:br>
              <a:rPr lang="en-US" sz="2000" b="0" i="0" dirty="0">
                <a:solidFill>
                  <a:srgbClr val="FFFFFF"/>
                </a:solidFill>
                <a:effectLst/>
                <a:highlight>
                  <a:srgbClr val="FDB327"/>
                </a:highlight>
                <a:latin typeface="Poppins ExtraBold" panose="00000900000000000000" pitchFamily="2" charset="0"/>
                <a:ea typeface="Poppins" panose="00000500000000000000" pitchFamily="2" charset="0"/>
                <a:cs typeface="Poppins ExtraBold" panose="00000900000000000000" pitchFamily="2" charset="0"/>
              </a:rPr>
            </a:br>
            <a:endParaRPr lang="en-US" sz="2000" dirty="0"/>
          </a:p>
        </p:txBody>
      </p:sp>
      <p:sp>
        <p:nvSpPr>
          <p:cNvPr id="8" name="TextBox 7">
            <a:extLst>
              <a:ext uri="{FF2B5EF4-FFF2-40B4-BE49-F238E27FC236}">
                <a16:creationId xmlns:a16="http://schemas.microsoft.com/office/drawing/2014/main" id="{D2E668CA-8365-8F07-1D95-365E11451322}"/>
              </a:ext>
            </a:extLst>
          </p:cNvPr>
          <p:cNvSpPr txBox="1"/>
          <p:nvPr/>
        </p:nvSpPr>
        <p:spPr>
          <a:xfrm>
            <a:off x="1310184" y="866602"/>
            <a:ext cx="4849090" cy="307777"/>
          </a:xfrm>
          <a:prstGeom prst="rect">
            <a:avLst/>
          </a:prstGeom>
          <a:noFill/>
        </p:spPr>
        <p:txBody>
          <a:bodyPr wrap="square">
            <a:spAutoFit/>
          </a:bodyPr>
          <a:lstStyle/>
          <a:p>
            <a:r>
              <a:rPr lang="en-US" dirty="0">
                <a:solidFill>
                  <a:schemeClr val="bg1"/>
                </a:solidFill>
                <a:highlight>
                  <a:srgbClr val="008080"/>
                </a:highlight>
              </a:rPr>
              <a:t>Model Validation using examples:</a:t>
            </a:r>
          </a:p>
        </p:txBody>
      </p:sp>
      <p:sp>
        <p:nvSpPr>
          <p:cNvPr id="9" name="TextBox 8">
            <a:extLst>
              <a:ext uri="{FF2B5EF4-FFF2-40B4-BE49-F238E27FC236}">
                <a16:creationId xmlns:a16="http://schemas.microsoft.com/office/drawing/2014/main" id="{1F677BC7-21F9-3EFE-A275-A3AD6048B9E2}"/>
              </a:ext>
            </a:extLst>
          </p:cNvPr>
          <p:cNvSpPr txBox="1"/>
          <p:nvPr/>
        </p:nvSpPr>
        <p:spPr>
          <a:xfrm>
            <a:off x="1310184" y="1183230"/>
            <a:ext cx="7506270" cy="954107"/>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bg1"/>
                </a:solidFill>
              </a:rPr>
              <a:t>Define a function </a:t>
            </a:r>
            <a:r>
              <a:rPr lang="en-US" dirty="0" err="1">
                <a:solidFill>
                  <a:schemeClr val="bg1"/>
                </a:solidFill>
              </a:rPr>
              <a:t>predict_temperature</a:t>
            </a:r>
            <a:r>
              <a:rPr lang="en-US" dirty="0">
                <a:solidFill>
                  <a:schemeClr val="bg1"/>
                </a:solidFill>
              </a:rPr>
              <a:t> that takes a date string as input, converts it to a </a:t>
            </a:r>
            <a:r>
              <a:rPr lang="en-US" dirty="0" err="1">
                <a:solidFill>
                  <a:schemeClr val="bg1"/>
                </a:solidFill>
              </a:rPr>
              <a:t>DateTime</a:t>
            </a:r>
            <a:r>
              <a:rPr lang="en-US" dirty="0">
                <a:solidFill>
                  <a:schemeClr val="bg1"/>
                </a:solidFill>
              </a:rPr>
              <a:t> object, and creates a </a:t>
            </a:r>
            <a:r>
              <a:rPr lang="en-US" dirty="0" err="1">
                <a:solidFill>
                  <a:schemeClr val="bg1"/>
                </a:solidFill>
              </a:rPr>
              <a:t>DataFrame</a:t>
            </a:r>
            <a:r>
              <a:rPr lang="en-US" dirty="0">
                <a:solidFill>
                  <a:schemeClr val="bg1"/>
                </a:solidFill>
              </a:rPr>
              <a:t> for that date.</a:t>
            </a:r>
          </a:p>
          <a:p>
            <a:pPr marL="285750" indent="-285750">
              <a:buFont typeface="Arial" panose="020B0604020202020204" pitchFamily="34" charset="0"/>
              <a:buChar char="•"/>
            </a:pPr>
            <a:r>
              <a:rPr lang="en-US" dirty="0">
                <a:solidFill>
                  <a:schemeClr val="bg1"/>
                </a:solidFill>
              </a:rPr>
              <a:t>Use the trained model to predict the temperature for the specified future date, returning the predicted value along with the confidence intervals</a:t>
            </a:r>
            <a:endParaRPr lang="en-US" sz="1050" dirty="0">
              <a:solidFill>
                <a:srgbClr val="4EC9B0"/>
              </a:solidFill>
              <a:highlight>
                <a:srgbClr val="1E1E1E"/>
              </a:highlight>
              <a:latin typeface="Consolas" panose="020B0609020204030204" pitchFamily="49" charset="0"/>
            </a:endParaRPr>
          </a:p>
        </p:txBody>
      </p:sp>
      <p:pic>
        <p:nvPicPr>
          <p:cNvPr id="3" name="Picture 2">
            <a:extLst>
              <a:ext uri="{FF2B5EF4-FFF2-40B4-BE49-F238E27FC236}">
                <a16:creationId xmlns:a16="http://schemas.microsoft.com/office/drawing/2014/main" id="{63B87267-1FC1-3EE3-E688-65A671896C4A}"/>
              </a:ext>
            </a:extLst>
          </p:cNvPr>
          <p:cNvPicPr>
            <a:picLocks noChangeAspect="1"/>
          </p:cNvPicPr>
          <p:nvPr/>
        </p:nvPicPr>
        <p:blipFill>
          <a:blip r:embed="rId3"/>
          <a:stretch>
            <a:fillRect/>
          </a:stretch>
        </p:blipFill>
        <p:spPr>
          <a:xfrm>
            <a:off x="1671946" y="2325249"/>
            <a:ext cx="3391373" cy="847843"/>
          </a:xfrm>
          <a:prstGeom prst="rect">
            <a:avLst/>
          </a:prstGeom>
        </p:spPr>
      </p:pic>
    </p:spTree>
    <p:extLst>
      <p:ext uri="{BB962C8B-B14F-4D97-AF65-F5344CB8AC3E}">
        <p14:creationId xmlns:p14="http://schemas.microsoft.com/office/powerpoint/2010/main" val="18944298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38"/>
        <p:cNvGrpSpPr/>
        <p:nvPr/>
      </p:nvGrpSpPr>
      <p:grpSpPr>
        <a:xfrm>
          <a:off x="0" y="0"/>
          <a:ext cx="0" cy="0"/>
          <a:chOff x="0" y="0"/>
          <a:chExt cx="0" cy="0"/>
        </a:xfrm>
      </p:grpSpPr>
      <p:sp>
        <p:nvSpPr>
          <p:cNvPr id="539" name="Google Shape;539;p39"/>
          <p:cNvSpPr txBox="1">
            <a:spLocks noGrp="1"/>
          </p:cNvSpPr>
          <p:nvPr>
            <p:ph type="title"/>
          </p:nvPr>
        </p:nvSpPr>
        <p:spPr>
          <a:xfrm>
            <a:off x="720000" y="406691"/>
            <a:ext cx="7704000" cy="572700"/>
          </a:xfrm>
          <a:prstGeom prst="rect">
            <a:avLst/>
          </a:prstGeom>
        </p:spPr>
        <p:txBody>
          <a:bodyPr spcFirstLastPara="1" wrap="square" lIns="91425" tIns="91425" rIns="91425" bIns="91425" anchor="ctr" anchorCtr="0">
            <a:noAutofit/>
          </a:bodyPr>
          <a:lstStyle/>
          <a:p>
            <a:pPr marL="0" marR="0" lvl="0" indent="0" algn="ctr">
              <a:lnSpc>
                <a:spcPct val="100000"/>
              </a:lnSpc>
              <a:spcBef>
                <a:spcPts val="0"/>
              </a:spcBef>
              <a:spcAft>
                <a:spcPts val="0"/>
              </a:spcAft>
              <a:buNone/>
            </a:pPr>
            <a:r>
              <a:rPr lang="en-US" sz="4000" dirty="0">
                <a:solidFill>
                  <a:schemeClr val="bg1"/>
                </a:solidFill>
                <a:highlight>
                  <a:srgbClr val="008080"/>
                </a:highlight>
              </a:rPr>
              <a:t>Project Overview</a:t>
            </a:r>
            <a:endParaRPr sz="4000" dirty="0">
              <a:solidFill>
                <a:schemeClr val="bg1"/>
              </a:solidFill>
              <a:highlight>
                <a:srgbClr val="008080"/>
              </a:highlight>
            </a:endParaRPr>
          </a:p>
        </p:txBody>
      </p:sp>
      <p:sp>
        <p:nvSpPr>
          <p:cNvPr id="540" name="Google Shape;540;p39"/>
          <p:cNvSpPr txBox="1">
            <a:spLocks noGrp="1"/>
          </p:cNvSpPr>
          <p:nvPr>
            <p:ph type="body" idx="1"/>
          </p:nvPr>
        </p:nvSpPr>
        <p:spPr>
          <a:xfrm>
            <a:off x="1683326" y="1340016"/>
            <a:ext cx="7246364" cy="3031093"/>
          </a:xfrm>
          <a:prstGeom prst="rect">
            <a:avLst/>
          </a:prstGeom>
        </p:spPr>
        <p:txBody>
          <a:bodyPr spcFirstLastPara="1" wrap="square" lIns="91425" tIns="91425" rIns="91425" bIns="91425" numCol="2" anchor="t" anchorCtr="0">
            <a:noAutofit/>
          </a:bodyPr>
          <a:lstStyle/>
          <a:p>
            <a:pPr marL="285750" lvl="0" indent="-285750" rtl="0">
              <a:spcBef>
                <a:spcPts val="0"/>
              </a:spcBef>
              <a:spcAft>
                <a:spcPts val="0"/>
              </a:spcAft>
              <a:buClr>
                <a:schemeClr val="bg1"/>
              </a:buClr>
              <a:buFont typeface="Arial" panose="020B0604020202020204" pitchFamily="34" charset="0"/>
              <a:buChar char="•"/>
            </a:pPr>
            <a:endParaRPr lang="en" sz="2000" dirty="0">
              <a:solidFill>
                <a:srgbClr val="FFFFFF"/>
              </a:solidFill>
              <a:latin typeface="Poppins ExtraBold"/>
              <a:cs typeface="Poppins ExtraBold"/>
              <a:sym typeface="Poppins ExtraBold"/>
            </a:endParaRPr>
          </a:p>
          <a:p>
            <a:pPr marL="285750" lvl="0" indent="-285750" rtl="0">
              <a:spcBef>
                <a:spcPts val="0"/>
              </a:spcBef>
              <a:spcAft>
                <a:spcPts val="0"/>
              </a:spcAft>
              <a:buClr>
                <a:schemeClr val="bg1"/>
              </a:buClr>
              <a:buFont typeface="Arial" panose="020B0604020202020204" pitchFamily="34" charset="0"/>
              <a:buChar char="•"/>
            </a:pPr>
            <a:endParaRPr lang="en" sz="2400" dirty="0">
              <a:solidFill>
                <a:srgbClr val="FFFFFF"/>
              </a:solidFill>
              <a:latin typeface="Poppins ExtraBold"/>
              <a:cs typeface="Poppins ExtraBold"/>
              <a:sym typeface="Poppins ExtraBold"/>
            </a:endParaRPr>
          </a:p>
          <a:p>
            <a:pPr marL="0" lvl="0" indent="0" algn="l" rtl="0">
              <a:spcBef>
                <a:spcPts val="0"/>
              </a:spcBef>
              <a:spcAft>
                <a:spcPts val="0"/>
              </a:spcAft>
              <a:buNone/>
            </a:pPr>
            <a:endParaRPr lang="en" sz="2000" dirty="0">
              <a:solidFill>
                <a:srgbClr val="FFFFFF"/>
              </a:solidFill>
              <a:latin typeface="Poppins ExtraBold"/>
              <a:cs typeface="Poppins ExtraBold"/>
              <a:sym typeface="Poppins ExtraBold"/>
            </a:endParaRPr>
          </a:p>
          <a:p>
            <a:pPr marL="0" lvl="0" indent="0" algn="l" rtl="0">
              <a:spcBef>
                <a:spcPts val="0"/>
              </a:spcBef>
              <a:spcAft>
                <a:spcPts val="0"/>
              </a:spcAft>
              <a:buNone/>
            </a:pPr>
            <a:endParaRPr lang="en" sz="2400" dirty="0">
              <a:solidFill>
                <a:srgbClr val="FFFFFF"/>
              </a:solidFill>
              <a:latin typeface="Poppins ExtraBold"/>
              <a:cs typeface="Poppins ExtraBold"/>
              <a:sym typeface="Poppins ExtraBold"/>
            </a:endParaRPr>
          </a:p>
          <a:p>
            <a:pPr marL="0" lvl="0" indent="0" algn="l" rtl="0">
              <a:spcBef>
                <a:spcPts val="0"/>
              </a:spcBef>
              <a:spcAft>
                <a:spcPts val="0"/>
              </a:spcAft>
              <a:buNone/>
            </a:pPr>
            <a:endParaRPr lang="en" sz="2400" dirty="0">
              <a:solidFill>
                <a:srgbClr val="FFFFFF"/>
              </a:solidFill>
              <a:latin typeface="Poppins ExtraBold"/>
              <a:cs typeface="Poppins ExtraBold"/>
              <a:sym typeface="Poppins ExtraBold"/>
            </a:endParaRPr>
          </a:p>
          <a:p>
            <a:pPr marL="0" lvl="0" indent="0" algn="l" rtl="0">
              <a:spcBef>
                <a:spcPts val="0"/>
              </a:spcBef>
              <a:spcAft>
                <a:spcPts val="0"/>
              </a:spcAft>
              <a:buNone/>
            </a:pPr>
            <a:endParaRPr sz="1050" b="1" dirty="0">
              <a:solidFill>
                <a:schemeClr val="lt1"/>
              </a:solidFill>
              <a:effectLst>
                <a:outerShdw blurRad="38100" dist="38100" dir="2700000" algn="tl">
                  <a:srgbClr val="000000">
                    <a:alpha val="43137"/>
                  </a:srgbClr>
                </a:outerShdw>
              </a:effectLst>
            </a:endParaRPr>
          </a:p>
        </p:txBody>
      </p:sp>
      <p:sp>
        <p:nvSpPr>
          <p:cNvPr id="3" name="TextBox 2">
            <a:extLst>
              <a:ext uri="{FF2B5EF4-FFF2-40B4-BE49-F238E27FC236}">
                <a16:creationId xmlns:a16="http://schemas.microsoft.com/office/drawing/2014/main" id="{8EA36258-0C66-E7D8-FB17-C79AD13BA45A}"/>
              </a:ext>
            </a:extLst>
          </p:cNvPr>
          <p:cNvSpPr txBox="1"/>
          <p:nvPr/>
        </p:nvSpPr>
        <p:spPr>
          <a:xfrm>
            <a:off x="1780309" y="1463282"/>
            <a:ext cx="6026210" cy="954107"/>
          </a:xfrm>
          <a:prstGeom prst="rect">
            <a:avLst/>
          </a:prstGeom>
          <a:noFill/>
        </p:spPr>
        <p:txBody>
          <a:bodyPr wrap="square">
            <a:spAutoFit/>
          </a:bodyPr>
          <a:lstStyle/>
          <a:p>
            <a:pPr lvl="0" rtl="0">
              <a:spcBef>
                <a:spcPts val="0"/>
              </a:spcBef>
              <a:spcAft>
                <a:spcPts val="0"/>
              </a:spcAft>
              <a:buClr>
                <a:schemeClr val="bg1"/>
              </a:buClr>
            </a:pPr>
            <a:r>
              <a:rPr lang="en-US" sz="1400" dirty="0">
                <a:solidFill>
                  <a:srgbClr val="FFFFFF"/>
                </a:solidFill>
                <a:latin typeface="Poppins ExtraBold"/>
                <a:cs typeface="Poppins ExtraBold"/>
                <a:sym typeface="Poppins ExtraBold"/>
              </a:rPr>
              <a:t>This project aims to predict the weather using various data science and machine learning techniques. We employed classification, regression, and time series forecasting methods to predict weather temperatures accurately</a:t>
            </a:r>
            <a:endParaRPr lang="en" sz="1400" dirty="0">
              <a:solidFill>
                <a:srgbClr val="FFFFFF"/>
              </a:solidFill>
              <a:latin typeface="Poppins ExtraBold"/>
              <a:cs typeface="Poppins ExtraBold"/>
              <a:sym typeface="Poppins ExtraBold"/>
            </a:endParaRPr>
          </a:p>
        </p:txBody>
      </p:sp>
      <p:sp>
        <p:nvSpPr>
          <p:cNvPr id="4" name="TextBox 3">
            <a:extLst>
              <a:ext uri="{FF2B5EF4-FFF2-40B4-BE49-F238E27FC236}">
                <a16:creationId xmlns:a16="http://schemas.microsoft.com/office/drawing/2014/main" id="{58A40F69-A5F5-1D13-F74A-BD488C8FA98A}"/>
              </a:ext>
            </a:extLst>
          </p:cNvPr>
          <p:cNvSpPr txBox="1"/>
          <p:nvPr/>
        </p:nvSpPr>
        <p:spPr>
          <a:xfrm>
            <a:off x="823909" y="1135502"/>
            <a:ext cx="4849090" cy="307777"/>
          </a:xfrm>
          <a:prstGeom prst="rect">
            <a:avLst/>
          </a:prstGeom>
          <a:noFill/>
        </p:spPr>
        <p:txBody>
          <a:bodyPr wrap="square">
            <a:spAutoFit/>
          </a:bodyPr>
          <a:lstStyle/>
          <a:p>
            <a:r>
              <a:rPr lang="en-US" sz="1400" dirty="0">
                <a:solidFill>
                  <a:schemeClr val="bg1"/>
                </a:solidFill>
                <a:highlight>
                  <a:srgbClr val="008080"/>
                </a:highlight>
              </a:rPr>
              <a:t>Project Description:</a:t>
            </a:r>
            <a:endParaRPr lang="en-US" dirty="0"/>
          </a:p>
        </p:txBody>
      </p:sp>
      <p:sp>
        <p:nvSpPr>
          <p:cNvPr id="5" name="TextBox 4">
            <a:extLst>
              <a:ext uri="{FF2B5EF4-FFF2-40B4-BE49-F238E27FC236}">
                <a16:creationId xmlns:a16="http://schemas.microsoft.com/office/drawing/2014/main" id="{33EB7BA2-0C51-720F-E6DC-060E58C882A8}"/>
              </a:ext>
            </a:extLst>
          </p:cNvPr>
          <p:cNvSpPr txBox="1"/>
          <p:nvPr/>
        </p:nvSpPr>
        <p:spPr>
          <a:xfrm>
            <a:off x="746572" y="2599416"/>
            <a:ext cx="4849090" cy="307777"/>
          </a:xfrm>
          <a:prstGeom prst="rect">
            <a:avLst/>
          </a:prstGeom>
          <a:noFill/>
        </p:spPr>
        <p:txBody>
          <a:bodyPr wrap="square">
            <a:spAutoFit/>
          </a:bodyPr>
          <a:lstStyle/>
          <a:p>
            <a:r>
              <a:rPr lang="en-US" sz="1400" dirty="0">
                <a:solidFill>
                  <a:schemeClr val="bg1"/>
                </a:solidFill>
                <a:highlight>
                  <a:srgbClr val="008080"/>
                </a:highlight>
              </a:rPr>
              <a:t>Project Workflow:</a:t>
            </a:r>
            <a:endParaRPr lang="en-US" dirty="0"/>
          </a:p>
        </p:txBody>
      </p:sp>
      <p:sp>
        <p:nvSpPr>
          <p:cNvPr id="6" name="TextBox 5">
            <a:extLst>
              <a:ext uri="{FF2B5EF4-FFF2-40B4-BE49-F238E27FC236}">
                <a16:creationId xmlns:a16="http://schemas.microsoft.com/office/drawing/2014/main" id="{0443B1DC-8E37-0080-98EF-78C7E8CE3793}"/>
              </a:ext>
            </a:extLst>
          </p:cNvPr>
          <p:cNvSpPr txBox="1"/>
          <p:nvPr/>
        </p:nvSpPr>
        <p:spPr>
          <a:xfrm>
            <a:off x="1302247" y="2963744"/>
            <a:ext cx="6694951" cy="2308324"/>
          </a:xfrm>
          <a:prstGeom prst="rect">
            <a:avLst/>
          </a:prstGeom>
          <a:noFill/>
        </p:spPr>
        <p:txBody>
          <a:bodyPr wrap="square">
            <a:spAutoFit/>
          </a:bodyPr>
          <a:lstStyle/>
          <a:p>
            <a:pPr marL="347472" marR="0" indent="-347472" algn="l" rtl="0">
              <a:spcBef>
                <a:spcPts val="0"/>
              </a:spcBef>
              <a:spcAft>
                <a:spcPts val="0"/>
              </a:spcAft>
              <a:buClr>
                <a:schemeClr val="bg1"/>
              </a:buClr>
              <a:buSzPts val="1300"/>
              <a:buFont typeface="+mj-lt"/>
              <a:buAutoNum type="arabicPeriod"/>
            </a:pPr>
            <a:r>
              <a:rPr lang="en-US" sz="1200" dirty="0">
                <a:solidFill>
                  <a:srgbClr val="FFFFFF"/>
                </a:solidFill>
                <a:latin typeface="Poppins ExtraBold" panose="00000900000000000000" pitchFamily="2" charset="0"/>
                <a:cs typeface="Poppins ExtraBold" panose="00000900000000000000" pitchFamily="2" charset="0"/>
              </a:rPr>
              <a:t>Data Description</a:t>
            </a:r>
          </a:p>
          <a:p>
            <a:pPr marL="347472" marR="0" indent="-347472" algn="l" rtl="0">
              <a:spcBef>
                <a:spcPts val="0"/>
              </a:spcBef>
              <a:spcAft>
                <a:spcPts val="0"/>
              </a:spcAft>
              <a:buClr>
                <a:schemeClr val="bg1"/>
              </a:buClr>
              <a:buSzPts val="1300"/>
              <a:buFont typeface="+mj-lt"/>
              <a:buAutoNum type="arabicPeriod"/>
            </a:pPr>
            <a:r>
              <a:rPr lang="en-US" sz="1200" dirty="0">
                <a:solidFill>
                  <a:srgbClr val="FFFFFF"/>
                </a:solidFill>
                <a:effectLst/>
                <a:latin typeface="Poppins ExtraBold" panose="00000900000000000000" pitchFamily="2" charset="0"/>
                <a:cs typeface="Poppins ExtraBold" panose="00000900000000000000" pitchFamily="2" charset="0"/>
              </a:rPr>
              <a:t>Exploratory Data Analysis (EDA)</a:t>
            </a:r>
          </a:p>
          <a:p>
            <a:pPr marL="347472" marR="0" indent="-347472" algn="l" rtl="0">
              <a:spcBef>
                <a:spcPts val="0"/>
              </a:spcBef>
              <a:spcAft>
                <a:spcPts val="0"/>
              </a:spcAft>
              <a:buClr>
                <a:schemeClr val="bg1"/>
              </a:buClr>
              <a:buSzPts val="1300"/>
              <a:buFont typeface="+mj-lt"/>
              <a:buAutoNum type="arabicPeriod"/>
            </a:pPr>
            <a:r>
              <a:rPr lang="en-US" sz="1200" dirty="0">
                <a:solidFill>
                  <a:srgbClr val="FFFFFF"/>
                </a:solidFill>
                <a:latin typeface="Poppins ExtraBold" panose="00000900000000000000" pitchFamily="2" charset="0"/>
                <a:cs typeface="Poppins ExtraBold" panose="00000900000000000000" pitchFamily="2" charset="0"/>
              </a:rPr>
              <a:t>Outlier handling </a:t>
            </a:r>
          </a:p>
          <a:p>
            <a:pPr marL="347472" marR="0" indent="-347472" algn="l" rtl="0">
              <a:spcBef>
                <a:spcPts val="0"/>
              </a:spcBef>
              <a:spcAft>
                <a:spcPts val="0"/>
              </a:spcAft>
              <a:buClr>
                <a:schemeClr val="bg1"/>
              </a:buClr>
              <a:buSzPts val="1300"/>
              <a:buFont typeface="+mj-lt"/>
              <a:buAutoNum type="arabicPeriod"/>
            </a:pPr>
            <a:r>
              <a:rPr lang="en-US" sz="1200" dirty="0">
                <a:solidFill>
                  <a:srgbClr val="FFFFFF"/>
                </a:solidFill>
                <a:effectLst/>
                <a:latin typeface="Poppins ExtraBold" panose="00000900000000000000" pitchFamily="2" charset="0"/>
                <a:cs typeface="Poppins ExtraBold" panose="00000900000000000000" pitchFamily="2" charset="0"/>
              </a:rPr>
              <a:t>Data Preprocessing</a:t>
            </a:r>
          </a:p>
          <a:p>
            <a:pPr marL="347472" marR="0" indent="-347472" algn="l" rtl="0">
              <a:spcBef>
                <a:spcPts val="0"/>
              </a:spcBef>
              <a:spcAft>
                <a:spcPts val="0"/>
              </a:spcAft>
              <a:buClr>
                <a:schemeClr val="bg1"/>
              </a:buClr>
              <a:buSzPts val="1300"/>
              <a:buFont typeface="+mj-lt"/>
              <a:buAutoNum type="arabicPeriod"/>
            </a:pPr>
            <a:r>
              <a:rPr lang="en-US" sz="1200" dirty="0">
                <a:solidFill>
                  <a:srgbClr val="FFFFFF"/>
                </a:solidFill>
                <a:latin typeface="Poppins ExtraBold" panose="00000900000000000000" pitchFamily="2" charset="0"/>
                <a:cs typeface="Poppins ExtraBold" panose="00000900000000000000" pitchFamily="2" charset="0"/>
              </a:rPr>
              <a:t>Model Selection for classification task</a:t>
            </a:r>
          </a:p>
          <a:p>
            <a:pPr marL="347472" marR="0" indent="-347472" algn="l" rtl="0">
              <a:spcBef>
                <a:spcPts val="0"/>
              </a:spcBef>
              <a:spcAft>
                <a:spcPts val="0"/>
              </a:spcAft>
              <a:buClr>
                <a:schemeClr val="bg1"/>
              </a:buClr>
              <a:buSzPts val="1300"/>
              <a:buFont typeface="+mj-lt"/>
              <a:buAutoNum type="arabicPeriod"/>
            </a:pPr>
            <a:r>
              <a:rPr lang="en-US" sz="1200" dirty="0">
                <a:solidFill>
                  <a:srgbClr val="FFFFFF"/>
                </a:solidFill>
                <a:latin typeface="Poppins ExtraBold" panose="00000900000000000000" pitchFamily="2" charset="0"/>
                <a:cs typeface="Poppins ExtraBold" panose="00000900000000000000" pitchFamily="2" charset="0"/>
              </a:rPr>
              <a:t>Time Series Analysis</a:t>
            </a:r>
          </a:p>
          <a:p>
            <a:pPr marL="347472" marR="0" indent="-347472" algn="l" rtl="0">
              <a:spcBef>
                <a:spcPts val="0"/>
              </a:spcBef>
              <a:spcAft>
                <a:spcPts val="0"/>
              </a:spcAft>
              <a:buClr>
                <a:schemeClr val="bg1"/>
              </a:buClr>
              <a:buSzPts val="1300"/>
              <a:buFont typeface="+mj-lt"/>
              <a:buAutoNum type="arabicPeriod"/>
            </a:pPr>
            <a:r>
              <a:rPr lang="en-US" sz="1200" dirty="0">
                <a:solidFill>
                  <a:srgbClr val="FFFFFF"/>
                </a:solidFill>
                <a:latin typeface="Poppins ExtraBold" panose="00000900000000000000" pitchFamily="2" charset="0"/>
                <a:cs typeface="Poppins ExtraBold" panose="00000900000000000000" pitchFamily="2" charset="0"/>
              </a:rPr>
              <a:t>Model Selection for Regression Task</a:t>
            </a:r>
          </a:p>
          <a:p>
            <a:pPr marL="347472" marR="0" indent="-347472" algn="l" rtl="0">
              <a:spcBef>
                <a:spcPts val="0"/>
              </a:spcBef>
              <a:spcAft>
                <a:spcPts val="0"/>
              </a:spcAft>
              <a:buClr>
                <a:schemeClr val="bg1"/>
              </a:buClr>
              <a:buSzPts val="1300"/>
              <a:buFont typeface="+mj-lt"/>
              <a:buAutoNum type="arabicPeriod"/>
            </a:pPr>
            <a:r>
              <a:rPr lang="en-US" sz="1200" dirty="0">
                <a:solidFill>
                  <a:srgbClr val="FFFFFF"/>
                </a:solidFill>
                <a:latin typeface="Poppins ExtraBold" panose="00000900000000000000" pitchFamily="2" charset="0"/>
                <a:cs typeface="Poppins ExtraBold" panose="00000900000000000000" pitchFamily="2" charset="0"/>
              </a:rPr>
              <a:t>Predict Temperature for a Specific Date using forecasting</a:t>
            </a:r>
          </a:p>
          <a:p>
            <a:pPr marL="347472" marR="0" indent="-347472" algn="l" rtl="0">
              <a:spcBef>
                <a:spcPts val="0"/>
              </a:spcBef>
              <a:spcAft>
                <a:spcPts val="0"/>
              </a:spcAft>
              <a:buClr>
                <a:schemeClr val="bg1"/>
              </a:buClr>
              <a:buSzPts val="1300"/>
              <a:buFont typeface="+mj-lt"/>
              <a:buAutoNum type="arabicPeriod"/>
            </a:pPr>
            <a:r>
              <a:rPr lang="en-US" sz="1200" dirty="0">
                <a:solidFill>
                  <a:srgbClr val="FFFFFF"/>
                </a:solidFill>
                <a:latin typeface="Poppins ExtraBold" panose="00000900000000000000" pitchFamily="2" charset="0"/>
                <a:cs typeface="Poppins ExtraBold" panose="00000900000000000000" pitchFamily="2" charset="0"/>
              </a:rPr>
              <a:t>Web Application Deployment</a:t>
            </a:r>
          </a:p>
          <a:p>
            <a:pPr marL="347472" marR="0" indent="-347472" algn="l" rtl="0">
              <a:spcBef>
                <a:spcPts val="0"/>
              </a:spcBef>
              <a:spcAft>
                <a:spcPts val="0"/>
              </a:spcAft>
              <a:buClr>
                <a:schemeClr val="bg1"/>
              </a:buClr>
              <a:buSzPts val="1300"/>
              <a:buFont typeface="+mj-lt"/>
              <a:buAutoNum type="arabicPeriod"/>
            </a:pPr>
            <a:r>
              <a:rPr lang="en-US" sz="1200" dirty="0">
                <a:solidFill>
                  <a:srgbClr val="FFFFFF"/>
                </a:solidFill>
                <a:latin typeface="Poppins ExtraBold" panose="00000900000000000000" pitchFamily="2" charset="0"/>
                <a:cs typeface="Poppins ExtraBold" panose="00000900000000000000" pitchFamily="2" charset="0"/>
              </a:rPr>
              <a:t>Dashboard using Power BI</a:t>
            </a:r>
          </a:p>
          <a:p>
            <a:pPr marL="347472" marR="0" indent="-347472" algn="l" rtl="0">
              <a:spcBef>
                <a:spcPts val="0"/>
              </a:spcBef>
              <a:spcAft>
                <a:spcPts val="0"/>
              </a:spcAft>
              <a:buClr>
                <a:schemeClr val="bg1"/>
              </a:buClr>
              <a:buSzPts val="1300"/>
              <a:buFont typeface="+mj-lt"/>
              <a:buAutoNum type="arabicPeriod"/>
            </a:pPr>
            <a:endParaRPr lang="en-US" sz="1200" dirty="0">
              <a:effectLst/>
            </a:endParaRPr>
          </a:p>
          <a:p>
            <a:pPr marL="285750" lvl="0" indent="-285750" rtl="0">
              <a:spcBef>
                <a:spcPts val="0"/>
              </a:spcBef>
              <a:spcAft>
                <a:spcPts val="0"/>
              </a:spcAft>
              <a:buClr>
                <a:schemeClr val="bg1"/>
              </a:buClr>
              <a:buFont typeface="Arial" panose="020B0604020202020204" pitchFamily="34" charset="0"/>
              <a:buChar char="•"/>
            </a:pPr>
            <a:endParaRPr lang="en" sz="1200" dirty="0">
              <a:solidFill>
                <a:srgbClr val="FFFFFF"/>
              </a:solidFill>
              <a:latin typeface="Poppins ExtraBold"/>
              <a:cs typeface="Poppins ExtraBold"/>
              <a:sym typeface="Poppins ExtraBold"/>
            </a:endParaRPr>
          </a:p>
        </p:txBody>
      </p:sp>
    </p:spTree>
    <p:extLst>
      <p:ext uri="{BB962C8B-B14F-4D97-AF65-F5344CB8AC3E}">
        <p14:creationId xmlns:p14="http://schemas.microsoft.com/office/powerpoint/2010/main" val="75569988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71"/>
        <p:cNvGrpSpPr/>
        <p:nvPr/>
      </p:nvGrpSpPr>
      <p:grpSpPr>
        <a:xfrm>
          <a:off x="0" y="0"/>
          <a:ext cx="0" cy="0"/>
          <a:chOff x="0" y="0"/>
          <a:chExt cx="0" cy="0"/>
        </a:xfrm>
      </p:grpSpPr>
      <p:sp>
        <p:nvSpPr>
          <p:cNvPr id="572" name="Google Shape;572;p42"/>
          <p:cNvSpPr txBox="1">
            <a:spLocks noGrp="1"/>
          </p:cNvSpPr>
          <p:nvPr>
            <p:ph type="title"/>
          </p:nvPr>
        </p:nvSpPr>
        <p:spPr>
          <a:xfrm>
            <a:off x="569923" y="239890"/>
            <a:ext cx="8004154" cy="578944"/>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000" dirty="0">
                <a:solidFill>
                  <a:srgbClr val="FFFFFF"/>
                </a:solidFill>
                <a:highlight>
                  <a:srgbClr val="FDB327"/>
                </a:highlight>
                <a:latin typeface="Poppins ExtraBold" panose="00000900000000000000" pitchFamily="2" charset="0"/>
                <a:ea typeface="Poppins" panose="00000500000000000000" pitchFamily="2" charset="0"/>
                <a:cs typeface="Poppins ExtraBold" panose="00000900000000000000" pitchFamily="2" charset="0"/>
              </a:rPr>
              <a:t>9. </a:t>
            </a:r>
            <a:r>
              <a:rPr lang="en-US" sz="2000" b="0" i="0" dirty="0">
                <a:solidFill>
                  <a:srgbClr val="FFFFFF"/>
                </a:solidFill>
                <a:effectLst/>
                <a:highlight>
                  <a:srgbClr val="FDB327"/>
                </a:highlight>
                <a:latin typeface="Poppins ExtraBold" panose="00000900000000000000" pitchFamily="2" charset="0"/>
                <a:ea typeface="Poppins" panose="00000500000000000000" pitchFamily="2" charset="0"/>
                <a:cs typeface="Poppins ExtraBold" panose="00000900000000000000" pitchFamily="2" charset="0"/>
              </a:rPr>
              <a:t>Web Application Deployment</a:t>
            </a:r>
            <a:br>
              <a:rPr lang="en-US" sz="2000" b="0" i="0" dirty="0">
                <a:solidFill>
                  <a:srgbClr val="FFFFFF"/>
                </a:solidFill>
                <a:effectLst/>
                <a:highlight>
                  <a:srgbClr val="FDB327"/>
                </a:highlight>
                <a:latin typeface="Poppins ExtraBold" panose="00000900000000000000" pitchFamily="2" charset="0"/>
                <a:ea typeface="Poppins" panose="00000500000000000000" pitchFamily="2" charset="0"/>
                <a:cs typeface="Poppins ExtraBold" panose="00000900000000000000" pitchFamily="2" charset="0"/>
              </a:rPr>
            </a:br>
            <a:r>
              <a:rPr lang="en-US" sz="2000" b="0" i="0" dirty="0">
                <a:solidFill>
                  <a:srgbClr val="FFFFFF"/>
                </a:solidFill>
                <a:effectLst/>
                <a:highlight>
                  <a:srgbClr val="FDB327"/>
                </a:highlight>
                <a:latin typeface="Poppins ExtraBold" panose="00000900000000000000" pitchFamily="2" charset="0"/>
                <a:ea typeface="Poppins" panose="00000500000000000000" pitchFamily="2" charset="0"/>
                <a:cs typeface="Poppins ExtraBold" panose="00000900000000000000" pitchFamily="2" charset="0"/>
              </a:rPr>
              <a:t> </a:t>
            </a:r>
            <a:endParaRPr lang="en-US" sz="2000" dirty="0"/>
          </a:p>
        </p:txBody>
      </p:sp>
      <p:sp>
        <p:nvSpPr>
          <p:cNvPr id="8" name="TextBox 7">
            <a:extLst>
              <a:ext uri="{FF2B5EF4-FFF2-40B4-BE49-F238E27FC236}">
                <a16:creationId xmlns:a16="http://schemas.microsoft.com/office/drawing/2014/main" id="{D2E668CA-8365-8F07-1D95-365E11451322}"/>
              </a:ext>
            </a:extLst>
          </p:cNvPr>
          <p:cNvSpPr txBox="1"/>
          <p:nvPr/>
        </p:nvSpPr>
        <p:spPr>
          <a:xfrm>
            <a:off x="1310184" y="866602"/>
            <a:ext cx="4849090" cy="307777"/>
          </a:xfrm>
          <a:prstGeom prst="rect">
            <a:avLst/>
          </a:prstGeom>
          <a:noFill/>
        </p:spPr>
        <p:txBody>
          <a:bodyPr wrap="square">
            <a:spAutoFit/>
          </a:bodyPr>
          <a:lstStyle/>
          <a:p>
            <a:r>
              <a:rPr lang="en-US" dirty="0" err="1">
                <a:solidFill>
                  <a:schemeClr val="bg1"/>
                </a:solidFill>
                <a:highlight>
                  <a:srgbClr val="008080"/>
                </a:highlight>
              </a:rPr>
              <a:t>Streamlit</a:t>
            </a:r>
            <a:r>
              <a:rPr lang="en-US" dirty="0">
                <a:solidFill>
                  <a:schemeClr val="bg1"/>
                </a:solidFill>
                <a:highlight>
                  <a:srgbClr val="008080"/>
                </a:highlight>
              </a:rPr>
              <a:t> web application</a:t>
            </a:r>
          </a:p>
        </p:txBody>
      </p:sp>
      <p:sp>
        <p:nvSpPr>
          <p:cNvPr id="9" name="TextBox 8">
            <a:extLst>
              <a:ext uri="{FF2B5EF4-FFF2-40B4-BE49-F238E27FC236}">
                <a16:creationId xmlns:a16="http://schemas.microsoft.com/office/drawing/2014/main" id="{1F677BC7-21F9-3EFE-A275-A3AD6048B9E2}"/>
              </a:ext>
            </a:extLst>
          </p:cNvPr>
          <p:cNvSpPr txBox="1"/>
          <p:nvPr/>
        </p:nvSpPr>
        <p:spPr>
          <a:xfrm>
            <a:off x="1310184" y="1183230"/>
            <a:ext cx="7506270" cy="738664"/>
          </a:xfrm>
          <a:prstGeom prst="rect">
            <a:avLst/>
          </a:prstGeom>
          <a:noFill/>
        </p:spPr>
        <p:txBody>
          <a:bodyPr wrap="square" rtlCol="0">
            <a:spAutoFit/>
          </a:bodyPr>
          <a:lstStyle/>
          <a:p>
            <a:r>
              <a:rPr lang="en-US" dirty="0">
                <a:solidFill>
                  <a:schemeClr val="bg1"/>
                </a:solidFill>
              </a:rPr>
              <a:t>In this project, we utilize </a:t>
            </a:r>
            <a:r>
              <a:rPr lang="en-US" dirty="0" err="1">
                <a:solidFill>
                  <a:schemeClr val="bg1"/>
                </a:solidFill>
              </a:rPr>
              <a:t>Streamlit</a:t>
            </a:r>
            <a:r>
              <a:rPr lang="en-US" dirty="0">
                <a:solidFill>
                  <a:schemeClr val="bg1"/>
                </a:solidFill>
              </a:rPr>
              <a:t> as our deployment tool to transform our AI model into an interactive dashboard. This platform enables users to input text, triggering our AI models and algorithms, to provide an prediction for the weather </a:t>
            </a:r>
            <a:r>
              <a:rPr lang="en-US" dirty="0" err="1">
                <a:solidFill>
                  <a:schemeClr val="bg1"/>
                </a:solidFill>
              </a:rPr>
              <a:t>tempreture</a:t>
            </a:r>
            <a:endParaRPr lang="en-US" sz="1050" dirty="0">
              <a:solidFill>
                <a:srgbClr val="4EC9B0"/>
              </a:solidFill>
              <a:highlight>
                <a:srgbClr val="1E1E1E"/>
              </a:highlight>
              <a:latin typeface="Consolas" panose="020B0609020204030204" pitchFamily="49" charset="0"/>
            </a:endParaRPr>
          </a:p>
        </p:txBody>
      </p:sp>
      <p:pic>
        <p:nvPicPr>
          <p:cNvPr id="4" name="Picture 3">
            <a:extLst>
              <a:ext uri="{FF2B5EF4-FFF2-40B4-BE49-F238E27FC236}">
                <a16:creationId xmlns:a16="http://schemas.microsoft.com/office/drawing/2014/main" id="{0E155A0D-42A9-E2C2-E37F-59DB59DFA2A2}"/>
              </a:ext>
            </a:extLst>
          </p:cNvPr>
          <p:cNvPicPr>
            <a:picLocks noChangeAspect="1"/>
          </p:cNvPicPr>
          <p:nvPr/>
        </p:nvPicPr>
        <p:blipFill>
          <a:blip r:embed="rId3"/>
          <a:stretch>
            <a:fillRect/>
          </a:stretch>
        </p:blipFill>
        <p:spPr>
          <a:xfrm>
            <a:off x="1377938" y="1921895"/>
            <a:ext cx="6432995" cy="2981716"/>
          </a:xfrm>
          <a:prstGeom prst="rect">
            <a:avLst/>
          </a:prstGeom>
        </p:spPr>
      </p:pic>
    </p:spTree>
    <p:extLst>
      <p:ext uri="{BB962C8B-B14F-4D97-AF65-F5344CB8AC3E}">
        <p14:creationId xmlns:p14="http://schemas.microsoft.com/office/powerpoint/2010/main" val="36811279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71"/>
        <p:cNvGrpSpPr/>
        <p:nvPr/>
      </p:nvGrpSpPr>
      <p:grpSpPr>
        <a:xfrm>
          <a:off x="0" y="0"/>
          <a:ext cx="0" cy="0"/>
          <a:chOff x="0" y="0"/>
          <a:chExt cx="0" cy="0"/>
        </a:xfrm>
      </p:grpSpPr>
      <p:sp>
        <p:nvSpPr>
          <p:cNvPr id="572" name="Google Shape;572;p42"/>
          <p:cNvSpPr txBox="1">
            <a:spLocks noGrp="1"/>
          </p:cNvSpPr>
          <p:nvPr>
            <p:ph type="title"/>
          </p:nvPr>
        </p:nvSpPr>
        <p:spPr>
          <a:xfrm>
            <a:off x="569923" y="239890"/>
            <a:ext cx="8004154" cy="578944"/>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000" dirty="0">
                <a:solidFill>
                  <a:srgbClr val="FFFFFF"/>
                </a:solidFill>
                <a:highlight>
                  <a:srgbClr val="FDB327"/>
                </a:highlight>
                <a:latin typeface="Poppins ExtraBold" panose="00000900000000000000" pitchFamily="2" charset="0"/>
                <a:ea typeface="Poppins" panose="00000500000000000000" pitchFamily="2" charset="0"/>
                <a:cs typeface="Poppins ExtraBold" panose="00000900000000000000" pitchFamily="2" charset="0"/>
              </a:rPr>
              <a:t>9. </a:t>
            </a:r>
            <a:r>
              <a:rPr lang="en-US" sz="2000" b="0" i="0" dirty="0">
                <a:solidFill>
                  <a:srgbClr val="FFFFFF"/>
                </a:solidFill>
                <a:effectLst/>
                <a:highlight>
                  <a:srgbClr val="FDB327"/>
                </a:highlight>
                <a:latin typeface="Poppins ExtraBold" panose="00000900000000000000" pitchFamily="2" charset="0"/>
                <a:ea typeface="Poppins" panose="00000500000000000000" pitchFamily="2" charset="0"/>
                <a:cs typeface="Poppins ExtraBold" panose="00000900000000000000" pitchFamily="2" charset="0"/>
              </a:rPr>
              <a:t>Web Application Deployment</a:t>
            </a:r>
            <a:br>
              <a:rPr lang="en-US" sz="2000" b="0" i="0" dirty="0">
                <a:solidFill>
                  <a:srgbClr val="FFFFFF"/>
                </a:solidFill>
                <a:effectLst/>
                <a:highlight>
                  <a:srgbClr val="FDB327"/>
                </a:highlight>
                <a:latin typeface="Poppins ExtraBold" panose="00000900000000000000" pitchFamily="2" charset="0"/>
                <a:ea typeface="Poppins" panose="00000500000000000000" pitchFamily="2" charset="0"/>
                <a:cs typeface="Poppins ExtraBold" panose="00000900000000000000" pitchFamily="2" charset="0"/>
              </a:rPr>
            </a:br>
            <a:r>
              <a:rPr lang="en-US" sz="2000" b="0" i="0" dirty="0">
                <a:solidFill>
                  <a:srgbClr val="FFFFFF"/>
                </a:solidFill>
                <a:effectLst/>
                <a:highlight>
                  <a:srgbClr val="FDB327"/>
                </a:highlight>
                <a:latin typeface="Poppins ExtraBold" panose="00000900000000000000" pitchFamily="2" charset="0"/>
                <a:ea typeface="Poppins" panose="00000500000000000000" pitchFamily="2" charset="0"/>
                <a:cs typeface="Poppins ExtraBold" panose="00000900000000000000" pitchFamily="2" charset="0"/>
              </a:rPr>
              <a:t> </a:t>
            </a:r>
            <a:endParaRPr lang="en-US" sz="2000" dirty="0"/>
          </a:p>
        </p:txBody>
      </p:sp>
      <p:sp>
        <p:nvSpPr>
          <p:cNvPr id="8" name="TextBox 7">
            <a:extLst>
              <a:ext uri="{FF2B5EF4-FFF2-40B4-BE49-F238E27FC236}">
                <a16:creationId xmlns:a16="http://schemas.microsoft.com/office/drawing/2014/main" id="{D2E668CA-8365-8F07-1D95-365E11451322}"/>
              </a:ext>
            </a:extLst>
          </p:cNvPr>
          <p:cNvSpPr txBox="1"/>
          <p:nvPr/>
        </p:nvSpPr>
        <p:spPr>
          <a:xfrm>
            <a:off x="1310184" y="866602"/>
            <a:ext cx="4849090" cy="307777"/>
          </a:xfrm>
          <a:prstGeom prst="rect">
            <a:avLst/>
          </a:prstGeom>
          <a:noFill/>
        </p:spPr>
        <p:txBody>
          <a:bodyPr wrap="square">
            <a:spAutoFit/>
          </a:bodyPr>
          <a:lstStyle/>
          <a:p>
            <a:r>
              <a:rPr lang="en-US" dirty="0">
                <a:solidFill>
                  <a:schemeClr val="bg1"/>
                </a:solidFill>
                <a:highlight>
                  <a:srgbClr val="008080"/>
                </a:highlight>
              </a:rPr>
              <a:t>Dashboard using Power BI:</a:t>
            </a:r>
          </a:p>
        </p:txBody>
      </p:sp>
      <p:pic>
        <p:nvPicPr>
          <p:cNvPr id="3" name="Picture 2">
            <a:extLst>
              <a:ext uri="{FF2B5EF4-FFF2-40B4-BE49-F238E27FC236}">
                <a16:creationId xmlns:a16="http://schemas.microsoft.com/office/drawing/2014/main" id="{19817DD8-A237-CB46-00E1-34F9B0C77A3C}"/>
              </a:ext>
            </a:extLst>
          </p:cNvPr>
          <p:cNvPicPr>
            <a:picLocks noChangeAspect="1"/>
          </p:cNvPicPr>
          <p:nvPr/>
        </p:nvPicPr>
        <p:blipFill>
          <a:blip r:embed="rId3"/>
          <a:stretch>
            <a:fillRect/>
          </a:stretch>
        </p:blipFill>
        <p:spPr>
          <a:xfrm>
            <a:off x="1498962" y="1222147"/>
            <a:ext cx="6410597" cy="3484924"/>
          </a:xfrm>
          <a:prstGeom prst="rect">
            <a:avLst/>
          </a:prstGeom>
        </p:spPr>
      </p:pic>
    </p:spTree>
    <p:extLst>
      <p:ext uri="{BB962C8B-B14F-4D97-AF65-F5344CB8AC3E}">
        <p14:creationId xmlns:p14="http://schemas.microsoft.com/office/powerpoint/2010/main" val="27380641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57"/>
        <p:cNvGrpSpPr/>
        <p:nvPr/>
      </p:nvGrpSpPr>
      <p:grpSpPr>
        <a:xfrm>
          <a:off x="0" y="0"/>
          <a:ext cx="0" cy="0"/>
          <a:chOff x="0" y="0"/>
          <a:chExt cx="0" cy="0"/>
        </a:xfrm>
      </p:grpSpPr>
      <p:sp>
        <p:nvSpPr>
          <p:cNvPr id="658" name="Google Shape;658;p49"/>
          <p:cNvSpPr txBox="1">
            <a:spLocks noGrp="1"/>
          </p:cNvSpPr>
          <p:nvPr>
            <p:ph type="title"/>
          </p:nvPr>
        </p:nvSpPr>
        <p:spPr>
          <a:xfrm>
            <a:off x="895850" y="825450"/>
            <a:ext cx="7250700" cy="3073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Thanks!</a:t>
            </a:r>
            <a:br>
              <a:rPr lang="en" dirty="0"/>
            </a:br>
            <a:r>
              <a:rPr lang="en" sz="3200" dirty="0">
                <a:solidFill>
                  <a:schemeClr val="dk2"/>
                </a:solidFill>
                <a:highlight>
                  <a:schemeClr val="accent1"/>
                </a:highlight>
              </a:rPr>
              <a:t>Machine Learning Project</a:t>
            </a:r>
            <a:endParaRPr dirty="0">
              <a:solidFill>
                <a:schemeClr val="dk2"/>
              </a:solidFill>
              <a:highlight>
                <a:schemeClr val="accent1"/>
              </a:highlight>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38"/>
        <p:cNvGrpSpPr/>
        <p:nvPr/>
      </p:nvGrpSpPr>
      <p:grpSpPr>
        <a:xfrm>
          <a:off x="0" y="0"/>
          <a:ext cx="0" cy="0"/>
          <a:chOff x="0" y="0"/>
          <a:chExt cx="0" cy="0"/>
        </a:xfrm>
      </p:grpSpPr>
      <p:sp>
        <p:nvSpPr>
          <p:cNvPr id="539" name="Google Shape;539;p39"/>
          <p:cNvSpPr txBox="1">
            <a:spLocks noGrp="1"/>
          </p:cNvSpPr>
          <p:nvPr>
            <p:ph type="title"/>
          </p:nvPr>
        </p:nvSpPr>
        <p:spPr>
          <a:xfrm>
            <a:off x="720000" y="406691"/>
            <a:ext cx="7704000" cy="572700"/>
          </a:xfrm>
          <a:prstGeom prst="rect">
            <a:avLst/>
          </a:prstGeom>
        </p:spPr>
        <p:txBody>
          <a:bodyPr spcFirstLastPara="1" wrap="square" lIns="91425" tIns="91425" rIns="91425" bIns="91425" anchor="ctr" anchorCtr="0">
            <a:noAutofit/>
          </a:bodyPr>
          <a:lstStyle/>
          <a:p>
            <a:pPr marL="0" marR="0" lvl="0" indent="0" algn="ctr">
              <a:lnSpc>
                <a:spcPct val="100000"/>
              </a:lnSpc>
              <a:spcBef>
                <a:spcPts val="0"/>
              </a:spcBef>
              <a:spcAft>
                <a:spcPts val="0"/>
              </a:spcAft>
              <a:buNone/>
            </a:pPr>
            <a:r>
              <a:rPr lang="en-US" sz="4000" dirty="0">
                <a:solidFill>
                  <a:schemeClr val="bg1"/>
                </a:solidFill>
                <a:highlight>
                  <a:srgbClr val="008080"/>
                </a:highlight>
              </a:rPr>
              <a:t>Project Overview</a:t>
            </a:r>
            <a:endParaRPr sz="4000" dirty="0">
              <a:solidFill>
                <a:schemeClr val="bg1"/>
              </a:solidFill>
              <a:highlight>
                <a:srgbClr val="008080"/>
              </a:highlight>
            </a:endParaRPr>
          </a:p>
        </p:txBody>
      </p:sp>
      <p:sp>
        <p:nvSpPr>
          <p:cNvPr id="540" name="Google Shape;540;p39"/>
          <p:cNvSpPr txBox="1">
            <a:spLocks noGrp="1"/>
          </p:cNvSpPr>
          <p:nvPr>
            <p:ph type="body" idx="1"/>
          </p:nvPr>
        </p:nvSpPr>
        <p:spPr>
          <a:xfrm>
            <a:off x="1683326" y="1340016"/>
            <a:ext cx="7246364" cy="3031093"/>
          </a:xfrm>
          <a:prstGeom prst="rect">
            <a:avLst/>
          </a:prstGeom>
        </p:spPr>
        <p:txBody>
          <a:bodyPr spcFirstLastPara="1" wrap="square" lIns="91425" tIns="91425" rIns="91425" bIns="91425" numCol="2" anchor="t" anchorCtr="0">
            <a:noAutofit/>
          </a:bodyPr>
          <a:lstStyle/>
          <a:p>
            <a:pPr marL="285750" lvl="0" indent="-285750" rtl="0">
              <a:spcBef>
                <a:spcPts val="0"/>
              </a:spcBef>
              <a:spcAft>
                <a:spcPts val="0"/>
              </a:spcAft>
              <a:buClr>
                <a:schemeClr val="bg1"/>
              </a:buClr>
              <a:buFont typeface="Arial" panose="020B0604020202020204" pitchFamily="34" charset="0"/>
              <a:buChar char="•"/>
            </a:pPr>
            <a:endParaRPr lang="en" sz="2000" dirty="0">
              <a:solidFill>
                <a:srgbClr val="FFFFFF"/>
              </a:solidFill>
              <a:latin typeface="Poppins ExtraBold"/>
              <a:cs typeface="Poppins ExtraBold"/>
              <a:sym typeface="Poppins ExtraBold"/>
            </a:endParaRPr>
          </a:p>
          <a:p>
            <a:pPr marL="285750" lvl="0" indent="-285750" rtl="0">
              <a:spcBef>
                <a:spcPts val="0"/>
              </a:spcBef>
              <a:spcAft>
                <a:spcPts val="0"/>
              </a:spcAft>
              <a:buClr>
                <a:schemeClr val="bg1"/>
              </a:buClr>
              <a:buFont typeface="Arial" panose="020B0604020202020204" pitchFamily="34" charset="0"/>
              <a:buChar char="•"/>
            </a:pPr>
            <a:endParaRPr lang="en" sz="2400" dirty="0">
              <a:solidFill>
                <a:srgbClr val="FFFFFF"/>
              </a:solidFill>
              <a:latin typeface="Poppins ExtraBold"/>
              <a:cs typeface="Poppins ExtraBold"/>
              <a:sym typeface="Poppins ExtraBold"/>
            </a:endParaRPr>
          </a:p>
          <a:p>
            <a:pPr marL="0" lvl="0" indent="0" algn="l" rtl="0">
              <a:spcBef>
                <a:spcPts val="0"/>
              </a:spcBef>
              <a:spcAft>
                <a:spcPts val="0"/>
              </a:spcAft>
              <a:buNone/>
            </a:pPr>
            <a:endParaRPr lang="en" sz="2000" dirty="0">
              <a:solidFill>
                <a:srgbClr val="FFFFFF"/>
              </a:solidFill>
              <a:latin typeface="Poppins ExtraBold"/>
              <a:cs typeface="Poppins ExtraBold"/>
              <a:sym typeface="Poppins ExtraBold"/>
            </a:endParaRPr>
          </a:p>
          <a:p>
            <a:pPr marL="0" lvl="0" indent="0" algn="l" rtl="0">
              <a:spcBef>
                <a:spcPts val="0"/>
              </a:spcBef>
              <a:spcAft>
                <a:spcPts val="0"/>
              </a:spcAft>
              <a:buNone/>
            </a:pPr>
            <a:endParaRPr lang="en" sz="2400" dirty="0">
              <a:solidFill>
                <a:srgbClr val="FFFFFF"/>
              </a:solidFill>
              <a:latin typeface="Poppins ExtraBold"/>
              <a:cs typeface="Poppins ExtraBold"/>
              <a:sym typeface="Poppins ExtraBold"/>
            </a:endParaRPr>
          </a:p>
          <a:p>
            <a:pPr marL="0" lvl="0" indent="0" algn="l" rtl="0">
              <a:spcBef>
                <a:spcPts val="0"/>
              </a:spcBef>
              <a:spcAft>
                <a:spcPts val="0"/>
              </a:spcAft>
              <a:buNone/>
            </a:pPr>
            <a:endParaRPr lang="en" sz="2400" dirty="0">
              <a:solidFill>
                <a:srgbClr val="FFFFFF"/>
              </a:solidFill>
              <a:latin typeface="Poppins ExtraBold"/>
              <a:cs typeface="Poppins ExtraBold"/>
              <a:sym typeface="Poppins ExtraBold"/>
            </a:endParaRPr>
          </a:p>
          <a:p>
            <a:pPr marL="0" lvl="0" indent="0" algn="l" rtl="0">
              <a:spcBef>
                <a:spcPts val="0"/>
              </a:spcBef>
              <a:spcAft>
                <a:spcPts val="0"/>
              </a:spcAft>
              <a:buNone/>
            </a:pPr>
            <a:endParaRPr sz="1050" b="1" dirty="0">
              <a:solidFill>
                <a:schemeClr val="lt1"/>
              </a:solidFill>
              <a:effectLst>
                <a:outerShdw blurRad="38100" dist="38100" dir="2700000" algn="tl">
                  <a:srgbClr val="000000">
                    <a:alpha val="43137"/>
                  </a:srgbClr>
                </a:outerShdw>
              </a:effectLst>
            </a:endParaRPr>
          </a:p>
        </p:txBody>
      </p:sp>
      <p:sp>
        <p:nvSpPr>
          <p:cNvPr id="3" name="TextBox 2">
            <a:extLst>
              <a:ext uri="{FF2B5EF4-FFF2-40B4-BE49-F238E27FC236}">
                <a16:creationId xmlns:a16="http://schemas.microsoft.com/office/drawing/2014/main" id="{8EA36258-0C66-E7D8-FB17-C79AD13BA45A}"/>
              </a:ext>
            </a:extLst>
          </p:cNvPr>
          <p:cNvSpPr txBox="1"/>
          <p:nvPr/>
        </p:nvSpPr>
        <p:spPr>
          <a:xfrm>
            <a:off x="1281546" y="1348338"/>
            <a:ext cx="7045036" cy="1384995"/>
          </a:xfrm>
          <a:prstGeom prst="rect">
            <a:avLst/>
          </a:prstGeom>
          <a:noFill/>
        </p:spPr>
        <p:txBody>
          <a:bodyPr wrap="square">
            <a:spAutoFit/>
          </a:bodyPr>
          <a:lstStyle/>
          <a:p>
            <a:pPr lvl="0" rtl="0">
              <a:spcBef>
                <a:spcPts val="0"/>
              </a:spcBef>
              <a:spcAft>
                <a:spcPts val="0"/>
              </a:spcAft>
              <a:buClr>
                <a:schemeClr val="bg1"/>
              </a:buClr>
            </a:pPr>
            <a:r>
              <a:rPr lang="en-US" sz="1200" dirty="0">
                <a:solidFill>
                  <a:srgbClr val="FFFFFF"/>
                </a:solidFill>
                <a:latin typeface="Poppins ExtraBold"/>
                <a:cs typeface="Poppins ExtraBold"/>
                <a:sym typeface="Poppins ExtraBold"/>
              </a:rPr>
              <a:t>Weather detection and forecasting plays a crucial role in daily planning and decision-making across various sectors. By leveraging machine learning techniques, this project aims to predict weather conditions based on comprehensive datasets encompassing temperature, humidity, wind speed, precipitation, cloud cover, atmospheric pressure, UV index, season, visibility, and location. Accurate predictions not only enhance preparedness but also optimize resource allocation and risk management in diverse environmental contexts.</a:t>
            </a:r>
            <a:endParaRPr lang="en" sz="1200" dirty="0">
              <a:solidFill>
                <a:srgbClr val="FFFFFF"/>
              </a:solidFill>
              <a:latin typeface="Poppins ExtraBold"/>
              <a:cs typeface="Poppins ExtraBold"/>
              <a:sym typeface="Poppins ExtraBold"/>
            </a:endParaRPr>
          </a:p>
        </p:txBody>
      </p:sp>
      <p:sp>
        <p:nvSpPr>
          <p:cNvPr id="4" name="TextBox 3">
            <a:extLst>
              <a:ext uri="{FF2B5EF4-FFF2-40B4-BE49-F238E27FC236}">
                <a16:creationId xmlns:a16="http://schemas.microsoft.com/office/drawing/2014/main" id="{58A40F69-A5F5-1D13-F74A-BD488C8FA98A}"/>
              </a:ext>
            </a:extLst>
          </p:cNvPr>
          <p:cNvSpPr txBox="1"/>
          <p:nvPr/>
        </p:nvSpPr>
        <p:spPr>
          <a:xfrm>
            <a:off x="816982" y="1032239"/>
            <a:ext cx="4849090" cy="307777"/>
          </a:xfrm>
          <a:prstGeom prst="rect">
            <a:avLst/>
          </a:prstGeom>
          <a:noFill/>
        </p:spPr>
        <p:txBody>
          <a:bodyPr wrap="square">
            <a:spAutoFit/>
          </a:bodyPr>
          <a:lstStyle/>
          <a:p>
            <a:r>
              <a:rPr lang="en-US" dirty="0">
                <a:solidFill>
                  <a:schemeClr val="bg1"/>
                </a:solidFill>
                <a:highlight>
                  <a:srgbClr val="008080"/>
                </a:highlight>
              </a:rPr>
              <a:t>Introduction</a:t>
            </a:r>
            <a:r>
              <a:rPr lang="en-US" sz="1400" dirty="0">
                <a:solidFill>
                  <a:schemeClr val="bg1"/>
                </a:solidFill>
                <a:highlight>
                  <a:srgbClr val="008080"/>
                </a:highlight>
              </a:rPr>
              <a:t>:</a:t>
            </a:r>
            <a:endParaRPr lang="en-US" dirty="0"/>
          </a:p>
        </p:txBody>
      </p:sp>
      <p:sp>
        <p:nvSpPr>
          <p:cNvPr id="5" name="TextBox 4">
            <a:extLst>
              <a:ext uri="{FF2B5EF4-FFF2-40B4-BE49-F238E27FC236}">
                <a16:creationId xmlns:a16="http://schemas.microsoft.com/office/drawing/2014/main" id="{33EB7BA2-0C51-720F-E6DC-060E58C882A8}"/>
              </a:ext>
            </a:extLst>
          </p:cNvPr>
          <p:cNvSpPr txBox="1"/>
          <p:nvPr/>
        </p:nvSpPr>
        <p:spPr>
          <a:xfrm>
            <a:off x="720000" y="2918061"/>
            <a:ext cx="4849090" cy="307777"/>
          </a:xfrm>
          <a:prstGeom prst="rect">
            <a:avLst/>
          </a:prstGeom>
          <a:noFill/>
        </p:spPr>
        <p:txBody>
          <a:bodyPr wrap="square">
            <a:spAutoFit/>
          </a:bodyPr>
          <a:lstStyle/>
          <a:p>
            <a:r>
              <a:rPr lang="en-US" sz="1400" dirty="0">
                <a:solidFill>
                  <a:schemeClr val="bg1"/>
                </a:solidFill>
                <a:highlight>
                  <a:srgbClr val="008080"/>
                </a:highlight>
              </a:rPr>
              <a:t>Objective:</a:t>
            </a:r>
            <a:endParaRPr lang="en-US" dirty="0"/>
          </a:p>
        </p:txBody>
      </p:sp>
      <p:sp>
        <p:nvSpPr>
          <p:cNvPr id="6" name="TextBox 5">
            <a:extLst>
              <a:ext uri="{FF2B5EF4-FFF2-40B4-BE49-F238E27FC236}">
                <a16:creationId xmlns:a16="http://schemas.microsoft.com/office/drawing/2014/main" id="{0443B1DC-8E37-0080-98EF-78C7E8CE3793}"/>
              </a:ext>
            </a:extLst>
          </p:cNvPr>
          <p:cNvSpPr txBox="1"/>
          <p:nvPr/>
        </p:nvSpPr>
        <p:spPr>
          <a:xfrm>
            <a:off x="1281545" y="3345042"/>
            <a:ext cx="7045035" cy="646331"/>
          </a:xfrm>
          <a:prstGeom prst="rect">
            <a:avLst/>
          </a:prstGeom>
          <a:noFill/>
        </p:spPr>
        <p:txBody>
          <a:bodyPr wrap="square">
            <a:spAutoFit/>
          </a:bodyPr>
          <a:lstStyle/>
          <a:p>
            <a:pPr marR="0" algn="l" rtl="0">
              <a:spcBef>
                <a:spcPts val="0"/>
              </a:spcBef>
              <a:spcAft>
                <a:spcPts val="0"/>
              </a:spcAft>
              <a:buClr>
                <a:schemeClr val="bg1"/>
              </a:buClr>
              <a:buSzPts val="1300"/>
            </a:pPr>
            <a:r>
              <a:rPr lang="en-US" sz="1200" dirty="0">
                <a:solidFill>
                  <a:srgbClr val="FFFFFF"/>
                </a:solidFill>
                <a:latin typeface="Poppins ExtraBold" panose="00000900000000000000" pitchFamily="2" charset="0"/>
                <a:cs typeface="Poppins ExtraBold" panose="00000900000000000000" pitchFamily="2" charset="0"/>
              </a:rPr>
              <a:t>Objective: Develop a detection model to predict weather conditions (e.g., sunny, rainy, cloudy) based on some features, to get the regression of the weather and predict the weather of some features, and also to forecast a time series.</a:t>
            </a:r>
            <a:endParaRPr lang="en" sz="1200" dirty="0">
              <a:solidFill>
                <a:srgbClr val="FFFFFF"/>
              </a:solidFill>
              <a:latin typeface="Poppins ExtraBold"/>
              <a:cs typeface="Poppins ExtraBold"/>
              <a:sym typeface="Poppins ExtraBold"/>
            </a:endParaRPr>
          </a:p>
        </p:txBody>
      </p:sp>
    </p:spTree>
    <p:extLst>
      <p:ext uri="{BB962C8B-B14F-4D97-AF65-F5344CB8AC3E}">
        <p14:creationId xmlns:p14="http://schemas.microsoft.com/office/powerpoint/2010/main" val="141375798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71"/>
        <p:cNvGrpSpPr/>
        <p:nvPr/>
      </p:nvGrpSpPr>
      <p:grpSpPr>
        <a:xfrm>
          <a:off x="0" y="0"/>
          <a:ext cx="0" cy="0"/>
          <a:chOff x="0" y="0"/>
          <a:chExt cx="0" cy="0"/>
        </a:xfrm>
      </p:grpSpPr>
      <p:sp>
        <p:nvSpPr>
          <p:cNvPr id="572" name="Google Shape;572;p42"/>
          <p:cNvSpPr txBox="1">
            <a:spLocks noGrp="1"/>
          </p:cNvSpPr>
          <p:nvPr>
            <p:ph type="title"/>
          </p:nvPr>
        </p:nvSpPr>
        <p:spPr>
          <a:xfrm>
            <a:off x="779318" y="734398"/>
            <a:ext cx="7585364" cy="578944"/>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800" b="0" i="0" dirty="0">
                <a:solidFill>
                  <a:srgbClr val="FFFFFF"/>
                </a:solidFill>
                <a:effectLst/>
                <a:highlight>
                  <a:srgbClr val="FDB327"/>
                </a:highlight>
                <a:latin typeface="Poppins ExtraBold" panose="00000900000000000000" pitchFamily="2" charset="0"/>
                <a:ea typeface="Poppins" panose="00000500000000000000" pitchFamily="2" charset="0"/>
                <a:cs typeface="Poppins ExtraBold" panose="00000900000000000000" pitchFamily="2" charset="0"/>
              </a:rPr>
              <a:t>1. </a:t>
            </a:r>
            <a:r>
              <a:rPr lang="en-US" sz="2800" dirty="0">
                <a:solidFill>
                  <a:srgbClr val="FFFFFF"/>
                </a:solidFill>
                <a:highlight>
                  <a:srgbClr val="FDB327"/>
                </a:highlight>
                <a:latin typeface="Poppins ExtraBold" panose="00000900000000000000" pitchFamily="2" charset="0"/>
                <a:ea typeface="Poppins" panose="00000500000000000000" pitchFamily="2" charset="0"/>
                <a:cs typeface="Poppins ExtraBold" panose="00000900000000000000" pitchFamily="2" charset="0"/>
              </a:rPr>
              <a:t>Data Description</a:t>
            </a:r>
            <a:br>
              <a:rPr lang="en-US" sz="2800" dirty="0">
                <a:solidFill>
                  <a:srgbClr val="FFFFFF"/>
                </a:solidFill>
                <a:highlight>
                  <a:srgbClr val="FDB327"/>
                </a:highlight>
                <a:latin typeface="Poppins ExtraBold" panose="00000900000000000000" pitchFamily="2" charset="0"/>
                <a:ea typeface="Poppins" panose="00000500000000000000" pitchFamily="2" charset="0"/>
                <a:cs typeface="Poppins ExtraBold" panose="00000900000000000000" pitchFamily="2" charset="0"/>
              </a:rPr>
            </a:br>
            <a:br>
              <a:rPr lang="en-US" sz="2800" dirty="0">
                <a:solidFill>
                  <a:srgbClr val="FFFFFF"/>
                </a:solidFill>
                <a:highlight>
                  <a:srgbClr val="FDB327"/>
                </a:highlight>
                <a:latin typeface="Poppins ExtraBold" panose="00000900000000000000" pitchFamily="2" charset="0"/>
                <a:ea typeface="Poppins" panose="00000500000000000000" pitchFamily="2" charset="0"/>
                <a:cs typeface="Poppins ExtraBold" panose="00000900000000000000" pitchFamily="2" charset="0"/>
              </a:rPr>
            </a:br>
            <a:br>
              <a:rPr lang="en-US" sz="2800" dirty="0">
                <a:solidFill>
                  <a:srgbClr val="FFFFFF"/>
                </a:solidFill>
                <a:highlight>
                  <a:srgbClr val="FDB327"/>
                </a:highlight>
                <a:latin typeface="Poppins ExtraBold" panose="00000900000000000000" pitchFamily="2" charset="0"/>
                <a:ea typeface="Poppins" panose="00000500000000000000" pitchFamily="2" charset="0"/>
                <a:cs typeface="Poppins ExtraBold" panose="00000900000000000000" pitchFamily="2" charset="0"/>
              </a:rPr>
            </a:br>
            <a:endParaRPr lang="en-US" sz="2800" dirty="0"/>
          </a:p>
        </p:txBody>
      </p:sp>
      <p:sp>
        <p:nvSpPr>
          <p:cNvPr id="17" name="TextBox 16">
            <a:extLst>
              <a:ext uri="{FF2B5EF4-FFF2-40B4-BE49-F238E27FC236}">
                <a16:creationId xmlns:a16="http://schemas.microsoft.com/office/drawing/2014/main" id="{A51DA2EF-CA2B-3201-6E41-FFA470F51821}"/>
              </a:ext>
            </a:extLst>
          </p:cNvPr>
          <p:cNvSpPr txBox="1"/>
          <p:nvPr/>
        </p:nvSpPr>
        <p:spPr>
          <a:xfrm>
            <a:off x="1627911" y="1195257"/>
            <a:ext cx="5999018" cy="738664"/>
          </a:xfrm>
          <a:prstGeom prst="rect">
            <a:avLst/>
          </a:prstGeom>
          <a:noFill/>
        </p:spPr>
        <p:txBody>
          <a:bodyPr wrap="square">
            <a:spAutoFit/>
          </a:bodyPr>
          <a:lstStyle/>
          <a:p>
            <a:pPr lvl="0" rtl="0">
              <a:spcBef>
                <a:spcPts val="0"/>
              </a:spcBef>
              <a:spcAft>
                <a:spcPts val="0"/>
              </a:spcAft>
              <a:buClr>
                <a:schemeClr val="bg1"/>
              </a:buClr>
            </a:pPr>
            <a:r>
              <a:rPr lang="en-US" dirty="0">
                <a:solidFill>
                  <a:srgbClr val="FFFFFF"/>
                </a:solidFill>
                <a:latin typeface="Poppins ExtraBold"/>
                <a:cs typeface="Poppins ExtraBold"/>
                <a:sym typeface="Poppins ExtraBold"/>
              </a:rPr>
              <a:t>Our Project is contains Two Datasets:</a:t>
            </a:r>
          </a:p>
          <a:p>
            <a:pPr marL="342900" lvl="0" indent="-342900" rtl="0">
              <a:spcBef>
                <a:spcPts val="0"/>
              </a:spcBef>
              <a:spcAft>
                <a:spcPts val="0"/>
              </a:spcAft>
              <a:buClr>
                <a:schemeClr val="bg1"/>
              </a:buClr>
              <a:buAutoNum type="arabicPeriod"/>
            </a:pPr>
            <a:r>
              <a:rPr lang="en-US" dirty="0">
                <a:solidFill>
                  <a:srgbClr val="FFFFFF"/>
                </a:solidFill>
                <a:latin typeface="Poppins ExtraBold"/>
                <a:cs typeface="Poppins ExtraBold"/>
                <a:sym typeface="Poppins ExtraBold"/>
              </a:rPr>
              <a:t>A Dataset is for classification tasks</a:t>
            </a:r>
          </a:p>
          <a:p>
            <a:pPr marL="342900" lvl="0" indent="-342900" rtl="0">
              <a:spcBef>
                <a:spcPts val="0"/>
              </a:spcBef>
              <a:spcAft>
                <a:spcPts val="0"/>
              </a:spcAft>
              <a:buClr>
                <a:schemeClr val="bg1"/>
              </a:buClr>
              <a:buAutoNum type="arabicPeriod"/>
            </a:pPr>
            <a:r>
              <a:rPr lang="en-US" dirty="0">
                <a:solidFill>
                  <a:srgbClr val="FFFFFF"/>
                </a:solidFill>
                <a:latin typeface="Poppins ExtraBold"/>
                <a:cs typeface="Poppins ExtraBold"/>
                <a:sym typeface="Poppins ExtraBold"/>
              </a:rPr>
              <a:t>A Dataset is for regression and forecasting tasks</a:t>
            </a:r>
            <a:endParaRPr lang="en" dirty="0">
              <a:solidFill>
                <a:srgbClr val="FFFFFF"/>
              </a:solidFill>
              <a:latin typeface="Poppins ExtraBold"/>
              <a:cs typeface="Poppins ExtraBold"/>
              <a:sym typeface="Poppins ExtraBold"/>
            </a:endParaRPr>
          </a:p>
        </p:txBody>
      </p:sp>
      <p:pic>
        <p:nvPicPr>
          <p:cNvPr id="4" name="Picture 3">
            <a:extLst>
              <a:ext uri="{FF2B5EF4-FFF2-40B4-BE49-F238E27FC236}">
                <a16:creationId xmlns:a16="http://schemas.microsoft.com/office/drawing/2014/main" id="{F61FE0B8-FE6E-6F0F-75ED-F40669482458}"/>
              </a:ext>
            </a:extLst>
          </p:cNvPr>
          <p:cNvPicPr>
            <a:picLocks noChangeAspect="1"/>
          </p:cNvPicPr>
          <p:nvPr/>
        </p:nvPicPr>
        <p:blipFill>
          <a:blip r:embed="rId3"/>
          <a:stretch>
            <a:fillRect/>
          </a:stretch>
        </p:blipFill>
        <p:spPr>
          <a:xfrm>
            <a:off x="779318" y="2066360"/>
            <a:ext cx="7585364" cy="1303830"/>
          </a:xfrm>
          <a:prstGeom prst="rect">
            <a:avLst/>
          </a:prstGeom>
        </p:spPr>
      </p:pic>
      <p:sp>
        <p:nvSpPr>
          <p:cNvPr id="6" name="TextBox 5">
            <a:extLst>
              <a:ext uri="{FF2B5EF4-FFF2-40B4-BE49-F238E27FC236}">
                <a16:creationId xmlns:a16="http://schemas.microsoft.com/office/drawing/2014/main" id="{34C2188B-0D9F-8B44-FAD0-A8889D2B5DEE}"/>
              </a:ext>
            </a:extLst>
          </p:cNvPr>
          <p:cNvSpPr txBox="1"/>
          <p:nvPr/>
        </p:nvSpPr>
        <p:spPr>
          <a:xfrm>
            <a:off x="3413416" y="1861920"/>
            <a:ext cx="4772890" cy="307777"/>
          </a:xfrm>
          <a:prstGeom prst="rect">
            <a:avLst/>
          </a:prstGeom>
          <a:noFill/>
        </p:spPr>
        <p:txBody>
          <a:bodyPr wrap="square">
            <a:spAutoFit/>
          </a:bodyPr>
          <a:lstStyle/>
          <a:p>
            <a:pPr marL="342900" indent="-342900">
              <a:buClr>
                <a:schemeClr val="bg1"/>
              </a:buClr>
              <a:buFont typeface="+mj-lt"/>
              <a:buAutoNum type="arabicPeriod"/>
            </a:pPr>
            <a:endParaRPr lang="en-US" dirty="0">
              <a:solidFill>
                <a:schemeClr val="bg1"/>
              </a:solidFill>
            </a:endParaRPr>
          </a:p>
        </p:txBody>
      </p:sp>
      <p:pic>
        <p:nvPicPr>
          <p:cNvPr id="3" name="Picture 2">
            <a:extLst>
              <a:ext uri="{FF2B5EF4-FFF2-40B4-BE49-F238E27FC236}">
                <a16:creationId xmlns:a16="http://schemas.microsoft.com/office/drawing/2014/main" id="{1A27F70F-7291-70AC-BE80-36B569C6A34A}"/>
              </a:ext>
            </a:extLst>
          </p:cNvPr>
          <p:cNvPicPr>
            <a:picLocks noChangeAspect="1"/>
          </p:cNvPicPr>
          <p:nvPr/>
        </p:nvPicPr>
        <p:blipFill>
          <a:blip r:embed="rId4"/>
          <a:stretch>
            <a:fillRect/>
          </a:stretch>
        </p:blipFill>
        <p:spPr>
          <a:xfrm>
            <a:off x="403438" y="3618848"/>
            <a:ext cx="8692795" cy="790254"/>
          </a:xfrm>
          <a:prstGeom prst="rect">
            <a:avLst/>
          </a:prstGeom>
        </p:spPr>
      </p:pic>
    </p:spTree>
    <p:extLst>
      <p:ext uri="{BB962C8B-B14F-4D97-AF65-F5344CB8AC3E}">
        <p14:creationId xmlns:p14="http://schemas.microsoft.com/office/powerpoint/2010/main" val="38711073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71"/>
        <p:cNvGrpSpPr/>
        <p:nvPr/>
      </p:nvGrpSpPr>
      <p:grpSpPr>
        <a:xfrm>
          <a:off x="0" y="0"/>
          <a:ext cx="0" cy="0"/>
          <a:chOff x="0" y="0"/>
          <a:chExt cx="0" cy="0"/>
        </a:xfrm>
      </p:grpSpPr>
      <p:sp>
        <p:nvSpPr>
          <p:cNvPr id="572" name="Google Shape;572;p42"/>
          <p:cNvSpPr txBox="1">
            <a:spLocks noGrp="1"/>
          </p:cNvSpPr>
          <p:nvPr>
            <p:ph type="title"/>
          </p:nvPr>
        </p:nvSpPr>
        <p:spPr>
          <a:xfrm>
            <a:off x="779318" y="734398"/>
            <a:ext cx="7585364" cy="578944"/>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800" b="0" i="0" dirty="0">
                <a:solidFill>
                  <a:srgbClr val="FFFFFF"/>
                </a:solidFill>
                <a:effectLst/>
                <a:highlight>
                  <a:srgbClr val="FDB327"/>
                </a:highlight>
                <a:latin typeface="Poppins ExtraBold" panose="00000900000000000000" pitchFamily="2" charset="0"/>
                <a:ea typeface="Poppins" panose="00000500000000000000" pitchFamily="2" charset="0"/>
                <a:cs typeface="Poppins ExtraBold" panose="00000900000000000000" pitchFamily="2" charset="0"/>
              </a:rPr>
              <a:t>1. </a:t>
            </a:r>
            <a:r>
              <a:rPr lang="en-US" sz="2800" dirty="0">
                <a:solidFill>
                  <a:srgbClr val="FFFFFF"/>
                </a:solidFill>
                <a:highlight>
                  <a:srgbClr val="FDB327"/>
                </a:highlight>
                <a:latin typeface="Poppins ExtraBold" panose="00000900000000000000" pitchFamily="2" charset="0"/>
                <a:ea typeface="Poppins" panose="00000500000000000000" pitchFamily="2" charset="0"/>
                <a:cs typeface="Poppins ExtraBold" panose="00000900000000000000" pitchFamily="2" charset="0"/>
              </a:rPr>
              <a:t>Data Description</a:t>
            </a:r>
            <a:br>
              <a:rPr lang="en-US" sz="2800" dirty="0">
                <a:solidFill>
                  <a:srgbClr val="FFFFFF"/>
                </a:solidFill>
                <a:highlight>
                  <a:srgbClr val="FDB327"/>
                </a:highlight>
                <a:latin typeface="Poppins ExtraBold" panose="00000900000000000000" pitchFamily="2" charset="0"/>
                <a:ea typeface="Poppins" panose="00000500000000000000" pitchFamily="2" charset="0"/>
                <a:cs typeface="Poppins ExtraBold" panose="00000900000000000000" pitchFamily="2" charset="0"/>
              </a:rPr>
            </a:br>
            <a:br>
              <a:rPr lang="en-US" sz="2800" dirty="0">
                <a:solidFill>
                  <a:srgbClr val="FFFFFF"/>
                </a:solidFill>
                <a:highlight>
                  <a:srgbClr val="FDB327"/>
                </a:highlight>
                <a:latin typeface="Poppins ExtraBold" panose="00000900000000000000" pitchFamily="2" charset="0"/>
                <a:ea typeface="Poppins" panose="00000500000000000000" pitchFamily="2" charset="0"/>
                <a:cs typeface="Poppins ExtraBold" panose="00000900000000000000" pitchFamily="2" charset="0"/>
              </a:rPr>
            </a:br>
            <a:br>
              <a:rPr lang="en-US" sz="2800" dirty="0">
                <a:solidFill>
                  <a:srgbClr val="FFFFFF"/>
                </a:solidFill>
                <a:highlight>
                  <a:srgbClr val="FDB327"/>
                </a:highlight>
                <a:latin typeface="Poppins ExtraBold" panose="00000900000000000000" pitchFamily="2" charset="0"/>
                <a:ea typeface="Poppins" panose="00000500000000000000" pitchFamily="2" charset="0"/>
                <a:cs typeface="Poppins ExtraBold" panose="00000900000000000000" pitchFamily="2" charset="0"/>
              </a:rPr>
            </a:br>
            <a:endParaRPr lang="en-US" sz="2800" dirty="0"/>
          </a:p>
        </p:txBody>
      </p:sp>
      <p:sp>
        <p:nvSpPr>
          <p:cNvPr id="6" name="TextBox 5">
            <a:extLst>
              <a:ext uri="{FF2B5EF4-FFF2-40B4-BE49-F238E27FC236}">
                <a16:creationId xmlns:a16="http://schemas.microsoft.com/office/drawing/2014/main" id="{34C2188B-0D9F-8B44-FAD0-A8889D2B5DEE}"/>
              </a:ext>
            </a:extLst>
          </p:cNvPr>
          <p:cNvSpPr txBox="1"/>
          <p:nvPr/>
        </p:nvSpPr>
        <p:spPr>
          <a:xfrm>
            <a:off x="3413416" y="1861920"/>
            <a:ext cx="4772890" cy="307777"/>
          </a:xfrm>
          <a:prstGeom prst="rect">
            <a:avLst/>
          </a:prstGeom>
          <a:noFill/>
        </p:spPr>
        <p:txBody>
          <a:bodyPr wrap="square">
            <a:spAutoFit/>
          </a:bodyPr>
          <a:lstStyle/>
          <a:p>
            <a:pPr marL="342900" indent="-342900">
              <a:buClr>
                <a:schemeClr val="bg1"/>
              </a:buClr>
              <a:buFont typeface="+mj-lt"/>
              <a:buAutoNum type="arabicPeriod"/>
            </a:pPr>
            <a:endParaRPr lang="en-US" dirty="0">
              <a:solidFill>
                <a:schemeClr val="bg1"/>
              </a:solidFill>
            </a:endParaRPr>
          </a:p>
        </p:txBody>
      </p:sp>
      <p:sp>
        <p:nvSpPr>
          <p:cNvPr id="8" name="TextBox 7">
            <a:extLst>
              <a:ext uri="{FF2B5EF4-FFF2-40B4-BE49-F238E27FC236}">
                <a16:creationId xmlns:a16="http://schemas.microsoft.com/office/drawing/2014/main" id="{E8CF2FB9-6047-4CCD-154E-A2AF28F15991}"/>
              </a:ext>
            </a:extLst>
          </p:cNvPr>
          <p:cNvSpPr txBox="1"/>
          <p:nvPr/>
        </p:nvSpPr>
        <p:spPr>
          <a:xfrm>
            <a:off x="1844389" y="689264"/>
            <a:ext cx="6341917" cy="3647152"/>
          </a:xfrm>
          <a:prstGeom prst="rect">
            <a:avLst/>
          </a:prstGeom>
          <a:noFill/>
        </p:spPr>
        <p:txBody>
          <a:bodyPr wrap="square">
            <a:spAutoFit/>
          </a:bodyPr>
          <a:lstStyle/>
          <a:p>
            <a:pPr marL="342900" indent="-342900">
              <a:buClr>
                <a:schemeClr val="bg1"/>
              </a:buClr>
              <a:buFont typeface="+mj-lt"/>
              <a:buAutoNum type="arabicPeriod"/>
            </a:pPr>
            <a:r>
              <a:rPr lang="en-US" sz="1100" dirty="0">
                <a:solidFill>
                  <a:srgbClr val="FFFFFF"/>
                </a:solidFill>
                <a:latin typeface="Poppins ExtraBold"/>
                <a:cs typeface="Poppins ExtraBold"/>
              </a:rPr>
              <a:t>Temperature: Measure of warmth or coldness in °C.</a:t>
            </a:r>
          </a:p>
          <a:p>
            <a:pPr marL="342900" indent="-342900">
              <a:buClr>
                <a:schemeClr val="bg1"/>
              </a:buClr>
              <a:buFont typeface="+mj-lt"/>
              <a:buAutoNum type="arabicPeriod"/>
            </a:pPr>
            <a:endParaRPr lang="en-US" sz="1100" dirty="0">
              <a:solidFill>
                <a:srgbClr val="FFFFFF"/>
              </a:solidFill>
              <a:latin typeface="Poppins ExtraBold"/>
              <a:cs typeface="Poppins ExtraBold"/>
            </a:endParaRPr>
          </a:p>
          <a:p>
            <a:pPr marL="342900" indent="-342900">
              <a:buClr>
                <a:schemeClr val="bg1"/>
              </a:buClr>
              <a:buFont typeface="+mj-lt"/>
              <a:buAutoNum type="arabicPeriod"/>
            </a:pPr>
            <a:r>
              <a:rPr lang="en-US" sz="1100" dirty="0">
                <a:solidFill>
                  <a:srgbClr val="FFFFFF"/>
                </a:solidFill>
                <a:latin typeface="Poppins ExtraBold"/>
                <a:cs typeface="Poppins ExtraBold"/>
              </a:rPr>
              <a:t>Humidity: Amount of water vapor in the air, in %.</a:t>
            </a:r>
          </a:p>
          <a:p>
            <a:pPr marL="342900" indent="-342900">
              <a:buClr>
                <a:schemeClr val="bg1"/>
              </a:buClr>
              <a:buFont typeface="+mj-lt"/>
              <a:buAutoNum type="arabicPeriod"/>
            </a:pPr>
            <a:endParaRPr lang="en-US" sz="1100" dirty="0">
              <a:solidFill>
                <a:srgbClr val="FFFFFF"/>
              </a:solidFill>
              <a:latin typeface="Poppins ExtraBold"/>
              <a:cs typeface="Poppins ExtraBold"/>
            </a:endParaRPr>
          </a:p>
          <a:p>
            <a:pPr marL="342900" indent="-342900">
              <a:buClr>
                <a:schemeClr val="bg1"/>
              </a:buClr>
              <a:buFont typeface="+mj-lt"/>
              <a:buAutoNum type="arabicPeriod"/>
            </a:pPr>
            <a:r>
              <a:rPr lang="en-US" sz="1100" dirty="0">
                <a:solidFill>
                  <a:srgbClr val="FFFFFF"/>
                </a:solidFill>
                <a:latin typeface="Poppins ExtraBold"/>
                <a:cs typeface="Poppins ExtraBold"/>
              </a:rPr>
              <a:t>Wind Speed: Air movement rate in km/h.</a:t>
            </a:r>
          </a:p>
          <a:p>
            <a:pPr marL="342900" indent="-342900">
              <a:buClr>
                <a:schemeClr val="bg1"/>
              </a:buClr>
              <a:buFont typeface="+mj-lt"/>
              <a:buAutoNum type="arabicPeriod"/>
            </a:pPr>
            <a:endParaRPr lang="en-US" sz="1100" dirty="0">
              <a:solidFill>
                <a:srgbClr val="FFFFFF"/>
              </a:solidFill>
              <a:latin typeface="Poppins ExtraBold"/>
              <a:cs typeface="Poppins ExtraBold"/>
            </a:endParaRPr>
          </a:p>
          <a:p>
            <a:pPr marL="342900" indent="-342900">
              <a:buClr>
                <a:schemeClr val="bg1"/>
              </a:buClr>
              <a:buFont typeface="+mj-lt"/>
              <a:buAutoNum type="arabicPeriod"/>
            </a:pPr>
            <a:r>
              <a:rPr lang="en-US" sz="1100" dirty="0">
                <a:solidFill>
                  <a:srgbClr val="FFFFFF"/>
                </a:solidFill>
                <a:latin typeface="Poppins ExtraBold"/>
                <a:cs typeface="Poppins ExtraBold"/>
              </a:rPr>
              <a:t>Precipitation (%): Probability of precipitation, in %.</a:t>
            </a:r>
          </a:p>
          <a:p>
            <a:pPr marL="342900" indent="-342900">
              <a:buClr>
                <a:schemeClr val="bg1"/>
              </a:buClr>
              <a:buFont typeface="+mj-lt"/>
              <a:buAutoNum type="arabicPeriod"/>
            </a:pPr>
            <a:endParaRPr lang="en-US" sz="1100" dirty="0">
              <a:solidFill>
                <a:srgbClr val="FFFFFF"/>
              </a:solidFill>
              <a:latin typeface="Poppins ExtraBold"/>
              <a:cs typeface="Poppins ExtraBold"/>
            </a:endParaRPr>
          </a:p>
          <a:p>
            <a:pPr marL="342900" indent="-342900">
              <a:buClr>
                <a:schemeClr val="bg1"/>
              </a:buClr>
              <a:buFont typeface="+mj-lt"/>
              <a:buAutoNum type="arabicPeriod"/>
            </a:pPr>
            <a:r>
              <a:rPr lang="en-US" sz="1100" dirty="0">
                <a:solidFill>
                  <a:srgbClr val="FFFFFF"/>
                </a:solidFill>
                <a:latin typeface="Poppins ExtraBold"/>
                <a:cs typeface="Poppins ExtraBold"/>
              </a:rPr>
              <a:t>Cloud Cover: Sky fraction covered by clouds.</a:t>
            </a:r>
          </a:p>
          <a:p>
            <a:pPr marL="342900" indent="-342900">
              <a:buClr>
                <a:schemeClr val="bg1"/>
              </a:buClr>
              <a:buFont typeface="+mj-lt"/>
              <a:buAutoNum type="arabicPeriod"/>
            </a:pPr>
            <a:endParaRPr lang="en-US" sz="1100" dirty="0">
              <a:solidFill>
                <a:srgbClr val="FFFFFF"/>
              </a:solidFill>
              <a:latin typeface="Poppins ExtraBold"/>
              <a:cs typeface="Poppins ExtraBold"/>
            </a:endParaRPr>
          </a:p>
          <a:p>
            <a:pPr marL="342900" indent="-342900">
              <a:buClr>
                <a:schemeClr val="bg1"/>
              </a:buClr>
              <a:buFont typeface="+mj-lt"/>
              <a:buAutoNum type="arabicPeriod"/>
            </a:pPr>
            <a:r>
              <a:rPr lang="en-US" sz="1100" dirty="0">
                <a:solidFill>
                  <a:srgbClr val="FFFFFF"/>
                </a:solidFill>
                <a:latin typeface="Poppins ExtraBold"/>
                <a:cs typeface="Poppins ExtraBold"/>
              </a:rPr>
              <a:t>Atmospheric Pressure: Weight of the atmosphere in </a:t>
            </a:r>
            <a:r>
              <a:rPr lang="en-US" sz="1100" dirty="0" err="1">
                <a:solidFill>
                  <a:srgbClr val="FFFFFF"/>
                </a:solidFill>
                <a:latin typeface="Poppins ExtraBold"/>
                <a:cs typeface="Poppins ExtraBold"/>
              </a:rPr>
              <a:t>hPa</a:t>
            </a:r>
            <a:r>
              <a:rPr lang="en-US" sz="1100" dirty="0">
                <a:solidFill>
                  <a:srgbClr val="FFFFFF"/>
                </a:solidFill>
                <a:latin typeface="Poppins ExtraBold"/>
                <a:cs typeface="Poppins ExtraBold"/>
              </a:rPr>
              <a:t>.</a:t>
            </a:r>
          </a:p>
          <a:p>
            <a:pPr marL="342900" indent="-342900">
              <a:buClr>
                <a:schemeClr val="bg1"/>
              </a:buClr>
              <a:buFont typeface="+mj-lt"/>
              <a:buAutoNum type="arabicPeriod"/>
            </a:pPr>
            <a:endParaRPr lang="en-US" sz="1100" dirty="0">
              <a:solidFill>
                <a:srgbClr val="FFFFFF"/>
              </a:solidFill>
              <a:latin typeface="Poppins ExtraBold"/>
              <a:cs typeface="Poppins ExtraBold"/>
            </a:endParaRPr>
          </a:p>
          <a:p>
            <a:pPr marL="342900" indent="-342900">
              <a:buClr>
                <a:schemeClr val="bg1"/>
              </a:buClr>
              <a:buFont typeface="+mj-lt"/>
              <a:buAutoNum type="arabicPeriod"/>
            </a:pPr>
            <a:r>
              <a:rPr lang="en-US" sz="1100" dirty="0">
                <a:solidFill>
                  <a:srgbClr val="FFFFFF"/>
                </a:solidFill>
                <a:latin typeface="Poppins ExtraBold"/>
                <a:cs typeface="Poppins ExtraBold"/>
              </a:rPr>
              <a:t>UV Index: Strength of UV radiation on a scale from 0 to 11+.</a:t>
            </a:r>
          </a:p>
          <a:p>
            <a:pPr marL="342900" indent="-342900">
              <a:buClr>
                <a:schemeClr val="bg1"/>
              </a:buClr>
              <a:buFont typeface="+mj-lt"/>
              <a:buAutoNum type="arabicPeriod"/>
            </a:pPr>
            <a:endParaRPr lang="en-US" sz="1100" dirty="0">
              <a:solidFill>
                <a:srgbClr val="FFFFFF"/>
              </a:solidFill>
              <a:latin typeface="Poppins ExtraBold"/>
              <a:cs typeface="Poppins ExtraBold"/>
            </a:endParaRPr>
          </a:p>
          <a:p>
            <a:pPr marL="342900" indent="-342900">
              <a:buClr>
                <a:schemeClr val="bg1"/>
              </a:buClr>
              <a:buFont typeface="+mj-lt"/>
              <a:buAutoNum type="arabicPeriod"/>
            </a:pPr>
            <a:r>
              <a:rPr lang="en-US" sz="1100" dirty="0">
                <a:solidFill>
                  <a:srgbClr val="FFFFFF"/>
                </a:solidFill>
                <a:latin typeface="Poppins ExtraBold"/>
                <a:cs typeface="Poppins ExtraBold"/>
              </a:rPr>
              <a:t>Season: Time of the year (Winter, Spring, Summer, Autumn).</a:t>
            </a:r>
          </a:p>
          <a:p>
            <a:pPr marL="342900" indent="-342900">
              <a:buClr>
                <a:schemeClr val="bg1"/>
              </a:buClr>
              <a:buFont typeface="+mj-lt"/>
              <a:buAutoNum type="arabicPeriod"/>
            </a:pPr>
            <a:endParaRPr lang="en-US" sz="1100" dirty="0">
              <a:solidFill>
                <a:srgbClr val="FFFFFF"/>
              </a:solidFill>
              <a:latin typeface="Poppins ExtraBold"/>
              <a:cs typeface="Poppins ExtraBold"/>
            </a:endParaRPr>
          </a:p>
          <a:p>
            <a:pPr marL="342900" indent="-342900">
              <a:buClr>
                <a:schemeClr val="bg1"/>
              </a:buClr>
              <a:buFont typeface="+mj-lt"/>
              <a:buAutoNum type="arabicPeriod"/>
            </a:pPr>
            <a:r>
              <a:rPr lang="en-US" sz="1100" dirty="0">
                <a:solidFill>
                  <a:srgbClr val="FFFFFF"/>
                </a:solidFill>
                <a:latin typeface="Poppins ExtraBold"/>
                <a:cs typeface="Poppins ExtraBold"/>
              </a:rPr>
              <a:t>Visibility (km): Distance one can see clearly in km.</a:t>
            </a:r>
          </a:p>
          <a:p>
            <a:pPr marL="342900" indent="-342900">
              <a:buClr>
                <a:schemeClr val="bg1"/>
              </a:buClr>
              <a:buFont typeface="+mj-lt"/>
              <a:buAutoNum type="arabicPeriod"/>
            </a:pPr>
            <a:endParaRPr lang="en-US" sz="1100" dirty="0">
              <a:solidFill>
                <a:srgbClr val="FFFFFF"/>
              </a:solidFill>
              <a:latin typeface="Poppins ExtraBold"/>
              <a:cs typeface="Poppins ExtraBold"/>
            </a:endParaRPr>
          </a:p>
          <a:p>
            <a:pPr marL="342900" indent="-342900">
              <a:buClr>
                <a:schemeClr val="bg1"/>
              </a:buClr>
              <a:buFont typeface="+mj-lt"/>
              <a:buAutoNum type="arabicPeriod"/>
            </a:pPr>
            <a:r>
              <a:rPr lang="en-US" sz="1100" dirty="0">
                <a:solidFill>
                  <a:srgbClr val="FFFFFF"/>
                </a:solidFill>
                <a:latin typeface="Poppins ExtraBold"/>
                <a:cs typeface="Poppins ExtraBold"/>
              </a:rPr>
              <a:t>Location: Geographical setting (inland, mountain, coastal).</a:t>
            </a:r>
          </a:p>
          <a:p>
            <a:pPr marL="342900" indent="-342900">
              <a:buClr>
                <a:schemeClr val="bg1"/>
              </a:buClr>
              <a:buFont typeface="+mj-lt"/>
              <a:buAutoNum type="arabicPeriod"/>
            </a:pPr>
            <a:endParaRPr lang="en-US" sz="1100" dirty="0">
              <a:solidFill>
                <a:srgbClr val="FFFFFF"/>
              </a:solidFill>
              <a:latin typeface="Poppins ExtraBold"/>
              <a:cs typeface="Poppins ExtraBold"/>
            </a:endParaRPr>
          </a:p>
          <a:p>
            <a:pPr marL="342900" indent="-342900">
              <a:buClr>
                <a:schemeClr val="bg1"/>
              </a:buClr>
              <a:buFont typeface="+mj-lt"/>
              <a:buAutoNum type="arabicPeriod"/>
            </a:pPr>
            <a:r>
              <a:rPr lang="en-US" sz="1100" dirty="0">
                <a:solidFill>
                  <a:srgbClr val="FFFFFF"/>
                </a:solidFill>
                <a:latin typeface="Poppins ExtraBold"/>
                <a:cs typeface="Poppins ExtraBold"/>
              </a:rPr>
              <a:t>Weather Type: Overall weather condition (Rainy, Cloudy, Sunny, Snowy).</a:t>
            </a:r>
          </a:p>
        </p:txBody>
      </p:sp>
    </p:spTree>
    <p:extLst>
      <p:ext uri="{BB962C8B-B14F-4D97-AF65-F5344CB8AC3E}">
        <p14:creationId xmlns:p14="http://schemas.microsoft.com/office/powerpoint/2010/main" val="35985935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71"/>
        <p:cNvGrpSpPr/>
        <p:nvPr/>
      </p:nvGrpSpPr>
      <p:grpSpPr>
        <a:xfrm>
          <a:off x="0" y="0"/>
          <a:ext cx="0" cy="0"/>
          <a:chOff x="0" y="0"/>
          <a:chExt cx="0" cy="0"/>
        </a:xfrm>
      </p:grpSpPr>
      <p:sp>
        <p:nvSpPr>
          <p:cNvPr id="572" name="Google Shape;572;p42"/>
          <p:cNvSpPr txBox="1">
            <a:spLocks noGrp="1"/>
          </p:cNvSpPr>
          <p:nvPr>
            <p:ph type="title"/>
          </p:nvPr>
        </p:nvSpPr>
        <p:spPr>
          <a:xfrm>
            <a:off x="779318" y="734398"/>
            <a:ext cx="7585364" cy="578944"/>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800" dirty="0">
                <a:solidFill>
                  <a:srgbClr val="FFFFFF"/>
                </a:solidFill>
                <a:highlight>
                  <a:srgbClr val="FDB327"/>
                </a:highlight>
                <a:latin typeface="Poppins ExtraBold" panose="00000900000000000000" pitchFamily="2" charset="0"/>
                <a:ea typeface="Poppins" panose="00000500000000000000" pitchFamily="2" charset="0"/>
                <a:cs typeface="Poppins ExtraBold" panose="00000900000000000000" pitchFamily="2" charset="0"/>
              </a:rPr>
              <a:t>2</a:t>
            </a:r>
            <a:r>
              <a:rPr lang="en-US" sz="2800" b="0" i="0" dirty="0">
                <a:solidFill>
                  <a:srgbClr val="FFFFFF"/>
                </a:solidFill>
                <a:effectLst/>
                <a:highlight>
                  <a:srgbClr val="FDB327"/>
                </a:highlight>
                <a:latin typeface="Poppins ExtraBold" panose="00000900000000000000" pitchFamily="2" charset="0"/>
                <a:ea typeface="Poppins" panose="00000500000000000000" pitchFamily="2" charset="0"/>
                <a:cs typeface="Poppins ExtraBold" panose="00000900000000000000" pitchFamily="2" charset="0"/>
              </a:rPr>
              <a:t>. </a:t>
            </a:r>
            <a:r>
              <a:rPr lang="en-US" sz="2800" dirty="0">
                <a:solidFill>
                  <a:srgbClr val="FFFFFF"/>
                </a:solidFill>
                <a:highlight>
                  <a:srgbClr val="FDB327"/>
                </a:highlight>
                <a:latin typeface="Poppins ExtraBold" panose="00000900000000000000" pitchFamily="2" charset="0"/>
                <a:ea typeface="Poppins" panose="00000500000000000000" pitchFamily="2" charset="0"/>
                <a:cs typeface="Poppins ExtraBold" panose="00000900000000000000" pitchFamily="2" charset="0"/>
              </a:rPr>
              <a:t>Exploratory Data Analysis (EDA)</a:t>
            </a:r>
            <a:br>
              <a:rPr lang="en-US" sz="2800" dirty="0">
                <a:solidFill>
                  <a:srgbClr val="FFFFFF"/>
                </a:solidFill>
                <a:highlight>
                  <a:srgbClr val="FDB327"/>
                </a:highlight>
                <a:latin typeface="Poppins ExtraBold" panose="00000900000000000000" pitchFamily="2" charset="0"/>
                <a:ea typeface="Poppins" panose="00000500000000000000" pitchFamily="2" charset="0"/>
                <a:cs typeface="Poppins ExtraBold" panose="00000900000000000000" pitchFamily="2" charset="0"/>
              </a:rPr>
            </a:br>
            <a:endParaRPr lang="en-US" sz="2800" dirty="0"/>
          </a:p>
        </p:txBody>
      </p:sp>
      <p:sp>
        <p:nvSpPr>
          <p:cNvPr id="5" name="TextBox 4">
            <a:extLst>
              <a:ext uri="{FF2B5EF4-FFF2-40B4-BE49-F238E27FC236}">
                <a16:creationId xmlns:a16="http://schemas.microsoft.com/office/drawing/2014/main" id="{6934A5AF-435D-367E-5494-A420167AB77C}"/>
              </a:ext>
            </a:extLst>
          </p:cNvPr>
          <p:cNvSpPr txBox="1"/>
          <p:nvPr/>
        </p:nvSpPr>
        <p:spPr>
          <a:xfrm>
            <a:off x="2173747" y="1313342"/>
            <a:ext cx="4796506" cy="3108543"/>
          </a:xfrm>
          <a:prstGeom prst="rect">
            <a:avLst/>
          </a:prstGeom>
          <a:noFill/>
        </p:spPr>
        <p:txBody>
          <a:bodyPr wrap="none" rtlCol="0">
            <a:spAutoFit/>
          </a:bodyPr>
          <a:lstStyle/>
          <a:p>
            <a:r>
              <a:rPr lang="en-US" sz="1600" dirty="0">
                <a:solidFill>
                  <a:srgbClr val="FF0000"/>
                </a:solidFill>
                <a:latin typeface="Poppins ExtraBold"/>
                <a:cs typeface="Poppins ExtraBold"/>
              </a:rPr>
              <a:t>From the EDA we done we can exclude that:</a:t>
            </a:r>
            <a:br>
              <a:rPr lang="en-US" sz="1200" dirty="0">
                <a:solidFill>
                  <a:srgbClr val="FFFFFF"/>
                </a:solidFill>
                <a:latin typeface="Poppins ExtraBold"/>
                <a:cs typeface="Poppins ExtraBold"/>
              </a:rPr>
            </a:br>
            <a:br>
              <a:rPr lang="en-US" sz="1200" dirty="0">
                <a:solidFill>
                  <a:srgbClr val="FFFFFF"/>
                </a:solidFill>
                <a:latin typeface="Poppins ExtraBold"/>
                <a:cs typeface="Poppins ExtraBold"/>
              </a:rPr>
            </a:br>
            <a:r>
              <a:rPr lang="en-US" sz="1200" dirty="0">
                <a:solidFill>
                  <a:srgbClr val="FFFFFF"/>
                </a:solidFill>
                <a:latin typeface="Poppins ExtraBold"/>
                <a:cs typeface="Poppins ExtraBold"/>
              </a:rPr>
              <a:t>the </a:t>
            </a:r>
            <a:r>
              <a:rPr lang="en-US" sz="1200" dirty="0">
                <a:solidFill>
                  <a:schemeClr val="accent4"/>
                </a:solidFill>
                <a:latin typeface="Poppins ExtraBold"/>
                <a:cs typeface="Poppins ExtraBold"/>
              </a:rPr>
              <a:t>rainy</a:t>
            </a:r>
            <a:r>
              <a:rPr lang="en-US" sz="1200" dirty="0">
                <a:solidFill>
                  <a:srgbClr val="FFFFFF"/>
                </a:solidFill>
                <a:latin typeface="Poppins ExtraBold"/>
                <a:cs typeface="Poppins ExtraBold"/>
              </a:rPr>
              <a:t> weather temperature ranges from -19.0 to 70.0</a:t>
            </a:r>
          </a:p>
          <a:p>
            <a:r>
              <a:rPr lang="en-US" sz="1200" dirty="0">
                <a:solidFill>
                  <a:srgbClr val="FFFFFF"/>
                </a:solidFill>
                <a:latin typeface="Poppins ExtraBold"/>
                <a:cs typeface="Poppins ExtraBold"/>
              </a:rPr>
              <a:t>the </a:t>
            </a:r>
            <a:r>
              <a:rPr lang="en-US" sz="1200" dirty="0">
                <a:solidFill>
                  <a:schemeClr val="accent1"/>
                </a:solidFill>
                <a:latin typeface="Poppins ExtraBold"/>
                <a:cs typeface="Poppins ExtraBold"/>
              </a:rPr>
              <a:t>sunny</a:t>
            </a:r>
            <a:r>
              <a:rPr lang="en-US" sz="1200" dirty="0">
                <a:solidFill>
                  <a:srgbClr val="FFFFFF"/>
                </a:solidFill>
                <a:latin typeface="Poppins ExtraBold"/>
                <a:cs typeface="Poppins ExtraBold"/>
              </a:rPr>
              <a:t> weather temperature ranges from -16.0 to 71.0</a:t>
            </a:r>
          </a:p>
          <a:p>
            <a:r>
              <a:rPr lang="en-US" sz="1200" dirty="0">
                <a:solidFill>
                  <a:srgbClr val="FFFFFF"/>
                </a:solidFill>
                <a:latin typeface="Poppins ExtraBold"/>
                <a:cs typeface="Poppins ExtraBold"/>
              </a:rPr>
              <a:t>the </a:t>
            </a:r>
            <a:r>
              <a:rPr lang="en-US" sz="1200" dirty="0">
                <a:solidFill>
                  <a:srgbClr val="00B0F0"/>
                </a:solidFill>
                <a:latin typeface="Poppins ExtraBold"/>
                <a:cs typeface="Poppins ExtraBold"/>
              </a:rPr>
              <a:t>snowy</a:t>
            </a:r>
            <a:r>
              <a:rPr lang="en-US" sz="1200" dirty="0">
                <a:solidFill>
                  <a:srgbClr val="FFFFFF"/>
                </a:solidFill>
                <a:latin typeface="Poppins ExtraBold"/>
                <a:cs typeface="Poppins ExtraBold"/>
              </a:rPr>
              <a:t> weather temperature ranges from -24.0 to 49.0</a:t>
            </a:r>
          </a:p>
          <a:p>
            <a:r>
              <a:rPr lang="en-US" sz="1200" dirty="0">
                <a:solidFill>
                  <a:srgbClr val="FFFFFF"/>
                </a:solidFill>
                <a:latin typeface="Poppins ExtraBold"/>
                <a:cs typeface="Poppins ExtraBold"/>
              </a:rPr>
              <a:t>the </a:t>
            </a:r>
            <a:r>
              <a:rPr lang="en-US" sz="1200" dirty="0">
                <a:solidFill>
                  <a:schemeClr val="accent3"/>
                </a:solidFill>
                <a:latin typeface="Poppins ExtraBold"/>
                <a:cs typeface="Poppins ExtraBold"/>
              </a:rPr>
              <a:t>cloudy</a:t>
            </a:r>
            <a:r>
              <a:rPr lang="en-US" sz="1200" dirty="0">
                <a:solidFill>
                  <a:srgbClr val="FFFFFF"/>
                </a:solidFill>
                <a:latin typeface="Poppins ExtraBold"/>
                <a:cs typeface="Poppins ExtraBold"/>
              </a:rPr>
              <a:t> weather temperature ranges from -18.0 to 71.0</a:t>
            </a:r>
            <a:br>
              <a:rPr lang="en-US" sz="1200" dirty="0">
                <a:solidFill>
                  <a:srgbClr val="FFFFFF"/>
                </a:solidFill>
                <a:latin typeface="Poppins ExtraBold"/>
                <a:cs typeface="Poppins ExtraBold"/>
              </a:rPr>
            </a:br>
            <a:br>
              <a:rPr lang="en-US" sz="1200" dirty="0">
                <a:solidFill>
                  <a:srgbClr val="FFFFFF"/>
                </a:solidFill>
                <a:latin typeface="Poppins ExtraBold"/>
                <a:cs typeface="Poppins ExtraBold"/>
              </a:rPr>
            </a:br>
            <a:r>
              <a:rPr lang="en-US" sz="1200" dirty="0">
                <a:solidFill>
                  <a:srgbClr val="FFFFFF"/>
                </a:solidFill>
                <a:latin typeface="Poppins ExtraBold"/>
                <a:cs typeface="Poppins ExtraBold"/>
              </a:rPr>
              <a:t>the </a:t>
            </a:r>
            <a:r>
              <a:rPr lang="en-US" sz="1200" dirty="0">
                <a:solidFill>
                  <a:schemeClr val="accent4"/>
                </a:solidFill>
                <a:latin typeface="Poppins ExtraBold"/>
                <a:cs typeface="Poppins ExtraBold"/>
              </a:rPr>
              <a:t>rainy</a:t>
            </a:r>
            <a:r>
              <a:rPr lang="en-US" sz="1200" dirty="0">
                <a:solidFill>
                  <a:srgbClr val="FFFFFF"/>
                </a:solidFill>
                <a:latin typeface="Poppins ExtraBold"/>
                <a:cs typeface="Poppins ExtraBold"/>
              </a:rPr>
              <a:t> weather humidity ranges from 21 to 109</a:t>
            </a:r>
          </a:p>
          <a:p>
            <a:r>
              <a:rPr lang="en-US" sz="1200" dirty="0">
                <a:solidFill>
                  <a:srgbClr val="FFFFFF"/>
                </a:solidFill>
                <a:latin typeface="Poppins ExtraBold"/>
                <a:cs typeface="Poppins ExtraBold"/>
              </a:rPr>
              <a:t>the </a:t>
            </a:r>
            <a:r>
              <a:rPr lang="en-US" sz="1200" dirty="0">
                <a:solidFill>
                  <a:schemeClr val="accent1"/>
                </a:solidFill>
                <a:latin typeface="Poppins ExtraBold"/>
                <a:cs typeface="Poppins ExtraBold"/>
              </a:rPr>
              <a:t>sunny</a:t>
            </a:r>
            <a:r>
              <a:rPr lang="en-US" sz="1200" dirty="0">
                <a:solidFill>
                  <a:srgbClr val="FFFFFF"/>
                </a:solidFill>
                <a:latin typeface="Poppins ExtraBold"/>
                <a:cs typeface="Poppins ExtraBold"/>
              </a:rPr>
              <a:t> weather humidity ranges from 20 to 109</a:t>
            </a:r>
          </a:p>
          <a:p>
            <a:r>
              <a:rPr lang="en-US" sz="1200" dirty="0">
                <a:solidFill>
                  <a:srgbClr val="FFFFFF"/>
                </a:solidFill>
                <a:latin typeface="Poppins ExtraBold"/>
                <a:cs typeface="Poppins ExtraBold"/>
              </a:rPr>
              <a:t>the </a:t>
            </a:r>
            <a:r>
              <a:rPr lang="en-US" sz="1200" dirty="0">
                <a:solidFill>
                  <a:srgbClr val="00B0F0"/>
                </a:solidFill>
                <a:latin typeface="Poppins ExtraBold"/>
                <a:cs typeface="Poppins ExtraBold"/>
              </a:rPr>
              <a:t>snowy</a:t>
            </a:r>
            <a:r>
              <a:rPr lang="en-US" sz="1200" dirty="0">
                <a:solidFill>
                  <a:srgbClr val="FFFFFF"/>
                </a:solidFill>
                <a:latin typeface="Poppins ExtraBold"/>
                <a:cs typeface="Poppins ExtraBold"/>
              </a:rPr>
              <a:t> weather humidity ranges from 20 to 109</a:t>
            </a:r>
          </a:p>
          <a:p>
            <a:r>
              <a:rPr lang="en-US" sz="1200" dirty="0">
                <a:solidFill>
                  <a:srgbClr val="FFFFFF"/>
                </a:solidFill>
                <a:latin typeface="Poppins ExtraBold"/>
                <a:cs typeface="Poppins ExtraBold"/>
              </a:rPr>
              <a:t>the </a:t>
            </a:r>
            <a:r>
              <a:rPr lang="en-US" sz="1200" dirty="0">
                <a:solidFill>
                  <a:schemeClr val="accent3"/>
                </a:solidFill>
                <a:latin typeface="Poppins ExtraBold"/>
                <a:cs typeface="Poppins ExtraBold"/>
              </a:rPr>
              <a:t>cloudy</a:t>
            </a:r>
            <a:r>
              <a:rPr lang="en-US" sz="1200" dirty="0">
                <a:solidFill>
                  <a:srgbClr val="FFFFFF"/>
                </a:solidFill>
                <a:latin typeface="Poppins ExtraBold"/>
                <a:cs typeface="Poppins ExtraBold"/>
              </a:rPr>
              <a:t> weather humidity ranges from 20 to 109</a:t>
            </a:r>
            <a:br>
              <a:rPr lang="en-US" sz="1200" dirty="0">
                <a:solidFill>
                  <a:srgbClr val="FFFFFF"/>
                </a:solidFill>
                <a:latin typeface="Poppins ExtraBold"/>
                <a:cs typeface="Poppins ExtraBold"/>
              </a:rPr>
            </a:br>
            <a:br>
              <a:rPr lang="en-US" sz="1200" dirty="0">
                <a:solidFill>
                  <a:srgbClr val="FFFFFF"/>
                </a:solidFill>
                <a:latin typeface="Poppins ExtraBold"/>
                <a:cs typeface="Poppins ExtraBold"/>
              </a:rPr>
            </a:br>
            <a:r>
              <a:rPr lang="en-US" sz="1200" dirty="0">
                <a:solidFill>
                  <a:srgbClr val="FFFFFF"/>
                </a:solidFill>
                <a:latin typeface="Poppins ExtraBold"/>
                <a:cs typeface="Poppins ExtraBold"/>
              </a:rPr>
              <a:t>the </a:t>
            </a:r>
            <a:r>
              <a:rPr lang="en-US" sz="1200" dirty="0">
                <a:solidFill>
                  <a:schemeClr val="accent4"/>
                </a:solidFill>
                <a:latin typeface="Poppins ExtraBold"/>
                <a:cs typeface="Poppins ExtraBold"/>
              </a:rPr>
              <a:t>rainy</a:t>
            </a:r>
            <a:r>
              <a:rPr lang="en-US" sz="1200" dirty="0">
                <a:solidFill>
                  <a:srgbClr val="FFFFFF"/>
                </a:solidFill>
                <a:latin typeface="Poppins ExtraBold"/>
                <a:cs typeface="Poppins ExtraBold"/>
              </a:rPr>
              <a:t> weather wind speed ranges from 0.0 to 26.0</a:t>
            </a:r>
          </a:p>
          <a:p>
            <a:r>
              <a:rPr lang="en-US" sz="1200" dirty="0">
                <a:solidFill>
                  <a:srgbClr val="FFFFFF"/>
                </a:solidFill>
                <a:latin typeface="Poppins ExtraBold"/>
                <a:cs typeface="Poppins ExtraBold"/>
              </a:rPr>
              <a:t>the </a:t>
            </a:r>
            <a:r>
              <a:rPr lang="en-US" sz="1200" dirty="0">
                <a:solidFill>
                  <a:schemeClr val="accent1"/>
                </a:solidFill>
                <a:latin typeface="Poppins ExtraBold"/>
                <a:cs typeface="Poppins ExtraBold"/>
              </a:rPr>
              <a:t>sunny</a:t>
            </a:r>
            <a:r>
              <a:rPr lang="en-US" sz="1200" dirty="0">
                <a:solidFill>
                  <a:srgbClr val="FFFFFF"/>
                </a:solidFill>
                <a:latin typeface="Poppins ExtraBold"/>
                <a:cs typeface="Poppins ExtraBold"/>
              </a:rPr>
              <a:t> weather wind speed ranges from 0.0 to 24.5</a:t>
            </a:r>
          </a:p>
          <a:p>
            <a:r>
              <a:rPr lang="en-US" sz="1200" dirty="0">
                <a:solidFill>
                  <a:srgbClr val="FFFFFF"/>
                </a:solidFill>
                <a:latin typeface="Poppins ExtraBold"/>
                <a:cs typeface="Poppins ExtraBold"/>
              </a:rPr>
              <a:t>the </a:t>
            </a:r>
            <a:r>
              <a:rPr lang="en-US" sz="1200" dirty="0">
                <a:solidFill>
                  <a:srgbClr val="00B0F0"/>
                </a:solidFill>
                <a:latin typeface="Poppins ExtraBold"/>
                <a:cs typeface="Poppins ExtraBold"/>
              </a:rPr>
              <a:t>snowy</a:t>
            </a:r>
            <a:r>
              <a:rPr lang="en-US" sz="1200" dirty="0">
                <a:solidFill>
                  <a:srgbClr val="FFFFFF"/>
                </a:solidFill>
                <a:latin typeface="Poppins ExtraBold"/>
                <a:cs typeface="Poppins ExtraBold"/>
              </a:rPr>
              <a:t> weather wind speed ranges from 0.0 to 26.0</a:t>
            </a:r>
          </a:p>
          <a:p>
            <a:r>
              <a:rPr lang="en-US" sz="1200" dirty="0">
                <a:solidFill>
                  <a:srgbClr val="FFFFFF"/>
                </a:solidFill>
                <a:latin typeface="Poppins ExtraBold"/>
                <a:cs typeface="Poppins ExtraBold"/>
              </a:rPr>
              <a:t>the </a:t>
            </a:r>
            <a:r>
              <a:rPr lang="en-US" sz="1200" dirty="0">
                <a:solidFill>
                  <a:schemeClr val="accent3"/>
                </a:solidFill>
                <a:latin typeface="Poppins ExtraBold"/>
                <a:cs typeface="Poppins ExtraBold"/>
              </a:rPr>
              <a:t>cloudy</a:t>
            </a:r>
            <a:r>
              <a:rPr lang="en-US" sz="1200" dirty="0">
                <a:solidFill>
                  <a:srgbClr val="FFFFFF"/>
                </a:solidFill>
                <a:latin typeface="Poppins ExtraBold"/>
                <a:cs typeface="Poppins ExtraBold"/>
              </a:rPr>
              <a:t> weather wind speed ranges from 0.0 to 26.0</a:t>
            </a:r>
          </a:p>
        </p:txBody>
      </p:sp>
    </p:spTree>
    <p:extLst>
      <p:ext uri="{BB962C8B-B14F-4D97-AF65-F5344CB8AC3E}">
        <p14:creationId xmlns:p14="http://schemas.microsoft.com/office/powerpoint/2010/main" val="6251627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71"/>
        <p:cNvGrpSpPr/>
        <p:nvPr/>
      </p:nvGrpSpPr>
      <p:grpSpPr>
        <a:xfrm>
          <a:off x="0" y="0"/>
          <a:ext cx="0" cy="0"/>
          <a:chOff x="0" y="0"/>
          <a:chExt cx="0" cy="0"/>
        </a:xfrm>
      </p:grpSpPr>
      <p:sp>
        <p:nvSpPr>
          <p:cNvPr id="572" name="Google Shape;572;p42"/>
          <p:cNvSpPr txBox="1">
            <a:spLocks noGrp="1"/>
          </p:cNvSpPr>
          <p:nvPr>
            <p:ph type="title"/>
          </p:nvPr>
        </p:nvSpPr>
        <p:spPr>
          <a:xfrm>
            <a:off x="779318" y="734398"/>
            <a:ext cx="7585364" cy="578944"/>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800" dirty="0">
                <a:solidFill>
                  <a:srgbClr val="FFFFFF"/>
                </a:solidFill>
                <a:highlight>
                  <a:srgbClr val="FDB327"/>
                </a:highlight>
                <a:latin typeface="Poppins ExtraBold" panose="00000900000000000000" pitchFamily="2" charset="0"/>
                <a:ea typeface="Poppins" panose="00000500000000000000" pitchFamily="2" charset="0"/>
                <a:cs typeface="Poppins ExtraBold" panose="00000900000000000000" pitchFamily="2" charset="0"/>
              </a:rPr>
              <a:t>2</a:t>
            </a:r>
            <a:r>
              <a:rPr lang="en-US" sz="2800" b="0" i="0" dirty="0">
                <a:solidFill>
                  <a:srgbClr val="FFFFFF"/>
                </a:solidFill>
                <a:effectLst/>
                <a:highlight>
                  <a:srgbClr val="FDB327"/>
                </a:highlight>
                <a:latin typeface="Poppins ExtraBold" panose="00000900000000000000" pitchFamily="2" charset="0"/>
                <a:ea typeface="Poppins" panose="00000500000000000000" pitchFamily="2" charset="0"/>
                <a:cs typeface="Poppins ExtraBold" panose="00000900000000000000" pitchFamily="2" charset="0"/>
              </a:rPr>
              <a:t>. </a:t>
            </a:r>
            <a:r>
              <a:rPr lang="en-US" sz="2800" dirty="0">
                <a:solidFill>
                  <a:srgbClr val="FFFFFF"/>
                </a:solidFill>
                <a:highlight>
                  <a:srgbClr val="FDB327"/>
                </a:highlight>
                <a:latin typeface="Poppins ExtraBold" panose="00000900000000000000" pitchFamily="2" charset="0"/>
                <a:ea typeface="Poppins" panose="00000500000000000000" pitchFamily="2" charset="0"/>
                <a:cs typeface="Poppins ExtraBold" panose="00000900000000000000" pitchFamily="2" charset="0"/>
              </a:rPr>
              <a:t>Exploratory Data Analysis (EDA)</a:t>
            </a:r>
            <a:br>
              <a:rPr lang="en-US" sz="2800" dirty="0">
                <a:solidFill>
                  <a:srgbClr val="FFFFFF"/>
                </a:solidFill>
                <a:highlight>
                  <a:srgbClr val="FDB327"/>
                </a:highlight>
                <a:latin typeface="Poppins ExtraBold" panose="00000900000000000000" pitchFamily="2" charset="0"/>
                <a:ea typeface="Poppins" panose="00000500000000000000" pitchFamily="2" charset="0"/>
                <a:cs typeface="Poppins ExtraBold" panose="00000900000000000000" pitchFamily="2" charset="0"/>
              </a:rPr>
            </a:br>
            <a:endParaRPr lang="en-US" sz="2800" dirty="0"/>
          </a:p>
        </p:txBody>
      </p:sp>
      <p:sp>
        <p:nvSpPr>
          <p:cNvPr id="5" name="TextBox 4">
            <a:extLst>
              <a:ext uri="{FF2B5EF4-FFF2-40B4-BE49-F238E27FC236}">
                <a16:creationId xmlns:a16="http://schemas.microsoft.com/office/drawing/2014/main" id="{6934A5AF-435D-367E-5494-A420167AB77C}"/>
              </a:ext>
            </a:extLst>
          </p:cNvPr>
          <p:cNvSpPr txBox="1"/>
          <p:nvPr/>
        </p:nvSpPr>
        <p:spPr>
          <a:xfrm>
            <a:off x="1411747" y="1465742"/>
            <a:ext cx="4698108" cy="461665"/>
          </a:xfrm>
          <a:prstGeom prst="rect">
            <a:avLst/>
          </a:prstGeom>
          <a:noFill/>
        </p:spPr>
        <p:txBody>
          <a:bodyPr wrap="square" rtlCol="0">
            <a:spAutoFit/>
          </a:bodyPr>
          <a:lstStyle/>
          <a:p>
            <a:pPr marL="171450" indent="-171450">
              <a:buFont typeface="Arial" panose="020B0604020202020204" pitchFamily="34" charset="0"/>
              <a:buChar char="•"/>
            </a:pPr>
            <a:r>
              <a:rPr lang="en-US" sz="1200" dirty="0">
                <a:solidFill>
                  <a:srgbClr val="FFFFFF"/>
                </a:solidFill>
                <a:latin typeface="Poppins ExtraBold"/>
                <a:cs typeface="Poppins ExtraBold"/>
              </a:rPr>
              <a:t>To learn more about the dataset, we can visualize the distribution of each category's features using this plot.</a:t>
            </a:r>
          </a:p>
        </p:txBody>
      </p:sp>
      <p:pic>
        <p:nvPicPr>
          <p:cNvPr id="3" name="Picture 2">
            <a:extLst>
              <a:ext uri="{FF2B5EF4-FFF2-40B4-BE49-F238E27FC236}">
                <a16:creationId xmlns:a16="http://schemas.microsoft.com/office/drawing/2014/main" id="{CBC33B8B-7CCB-B13F-B077-598F4F47BDFF}"/>
              </a:ext>
            </a:extLst>
          </p:cNvPr>
          <p:cNvPicPr>
            <a:picLocks noChangeAspect="1"/>
          </p:cNvPicPr>
          <p:nvPr/>
        </p:nvPicPr>
        <p:blipFill>
          <a:blip r:embed="rId3"/>
          <a:stretch>
            <a:fillRect/>
          </a:stretch>
        </p:blipFill>
        <p:spPr>
          <a:xfrm>
            <a:off x="763919" y="2411444"/>
            <a:ext cx="7616161" cy="1744919"/>
          </a:xfrm>
          <a:prstGeom prst="rect">
            <a:avLst/>
          </a:prstGeom>
        </p:spPr>
      </p:pic>
    </p:spTree>
    <p:extLst>
      <p:ext uri="{BB962C8B-B14F-4D97-AF65-F5344CB8AC3E}">
        <p14:creationId xmlns:p14="http://schemas.microsoft.com/office/powerpoint/2010/main" val="33030611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71"/>
        <p:cNvGrpSpPr/>
        <p:nvPr/>
      </p:nvGrpSpPr>
      <p:grpSpPr>
        <a:xfrm>
          <a:off x="0" y="0"/>
          <a:ext cx="0" cy="0"/>
          <a:chOff x="0" y="0"/>
          <a:chExt cx="0" cy="0"/>
        </a:xfrm>
      </p:grpSpPr>
      <p:sp>
        <p:nvSpPr>
          <p:cNvPr id="572" name="Google Shape;572;p42"/>
          <p:cNvSpPr txBox="1">
            <a:spLocks noGrp="1"/>
          </p:cNvSpPr>
          <p:nvPr>
            <p:ph type="title"/>
          </p:nvPr>
        </p:nvSpPr>
        <p:spPr>
          <a:xfrm>
            <a:off x="779318" y="734398"/>
            <a:ext cx="7585364" cy="578944"/>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800" dirty="0">
                <a:solidFill>
                  <a:srgbClr val="FFFFFF"/>
                </a:solidFill>
                <a:highlight>
                  <a:srgbClr val="FDB327"/>
                </a:highlight>
                <a:latin typeface="Poppins ExtraBold" panose="00000900000000000000" pitchFamily="2" charset="0"/>
                <a:ea typeface="Poppins" panose="00000500000000000000" pitchFamily="2" charset="0"/>
                <a:cs typeface="Poppins ExtraBold" panose="00000900000000000000" pitchFamily="2" charset="0"/>
              </a:rPr>
              <a:t>2</a:t>
            </a:r>
            <a:r>
              <a:rPr lang="en-US" sz="2800" b="0" i="0" dirty="0">
                <a:solidFill>
                  <a:srgbClr val="FFFFFF"/>
                </a:solidFill>
                <a:effectLst/>
                <a:highlight>
                  <a:srgbClr val="FDB327"/>
                </a:highlight>
                <a:latin typeface="Poppins ExtraBold" panose="00000900000000000000" pitchFamily="2" charset="0"/>
                <a:ea typeface="Poppins" panose="00000500000000000000" pitchFamily="2" charset="0"/>
                <a:cs typeface="Poppins ExtraBold" panose="00000900000000000000" pitchFamily="2" charset="0"/>
              </a:rPr>
              <a:t>. </a:t>
            </a:r>
            <a:r>
              <a:rPr lang="en-US" sz="2800" dirty="0">
                <a:solidFill>
                  <a:srgbClr val="FFFFFF"/>
                </a:solidFill>
                <a:highlight>
                  <a:srgbClr val="FDB327"/>
                </a:highlight>
                <a:latin typeface="Poppins ExtraBold" panose="00000900000000000000" pitchFamily="2" charset="0"/>
                <a:ea typeface="Poppins" panose="00000500000000000000" pitchFamily="2" charset="0"/>
                <a:cs typeface="Poppins ExtraBold" panose="00000900000000000000" pitchFamily="2" charset="0"/>
              </a:rPr>
              <a:t>Exploratory Data Analysis (EDA)</a:t>
            </a:r>
            <a:br>
              <a:rPr lang="en-US" sz="2800" dirty="0">
                <a:solidFill>
                  <a:srgbClr val="FFFFFF"/>
                </a:solidFill>
                <a:highlight>
                  <a:srgbClr val="FDB327"/>
                </a:highlight>
                <a:latin typeface="Poppins ExtraBold" panose="00000900000000000000" pitchFamily="2" charset="0"/>
                <a:ea typeface="Poppins" panose="00000500000000000000" pitchFamily="2" charset="0"/>
                <a:cs typeface="Poppins ExtraBold" panose="00000900000000000000" pitchFamily="2" charset="0"/>
              </a:rPr>
            </a:br>
            <a:endParaRPr lang="en-US" sz="2800" dirty="0"/>
          </a:p>
        </p:txBody>
      </p:sp>
      <p:sp>
        <p:nvSpPr>
          <p:cNvPr id="5" name="TextBox 4">
            <a:extLst>
              <a:ext uri="{FF2B5EF4-FFF2-40B4-BE49-F238E27FC236}">
                <a16:creationId xmlns:a16="http://schemas.microsoft.com/office/drawing/2014/main" id="{6934A5AF-435D-367E-5494-A420167AB77C}"/>
              </a:ext>
            </a:extLst>
          </p:cNvPr>
          <p:cNvSpPr txBox="1"/>
          <p:nvPr/>
        </p:nvSpPr>
        <p:spPr>
          <a:xfrm>
            <a:off x="1967345" y="1237142"/>
            <a:ext cx="4698108" cy="830997"/>
          </a:xfrm>
          <a:prstGeom prst="rect">
            <a:avLst/>
          </a:prstGeom>
          <a:noFill/>
        </p:spPr>
        <p:txBody>
          <a:bodyPr wrap="square" rtlCol="0">
            <a:spAutoFit/>
          </a:bodyPr>
          <a:lstStyle/>
          <a:p>
            <a:pPr marL="171450" indent="-171450">
              <a:buFont typeface="Arial" panose="020B0604020202020204" pitchFamily="34" charset="0"/>
              <a:buChar char="•"/>
            </a:pPr>
            <a:r>
              <a:rPr lang="en-US" sz="1200" dirty="0">
                <a:solidFill>
                  <a:srgbClr val="FFFFFF"/>
                </a:solidFill>
                <a:latin typeface="Poppins ExtraBold"/>
                <a:cs typeface="Poppins ExtraBold"/>
              </a:rPr>
              <a:t>To learn more about the data distribution for the numerical features we can see this plot. </a:t>
            </a:r>
            <a:r>
              <a:rPr lang="en-US" sz="1200" i="1" u="sng" dirty="0">
                <a:solidFill>
                  <a:srgbClr val="FFFFFF"/>
                </a:solidFill>
                <a:latin typeface="Poppins ExtraBold"/>
                <a:cs typeface="Poppins ExtraBold"/>
              </a:rPr>
              <a:t>From this plot, we can conclude that there is a skewed data that can corrupt our ML model so we should handle it</a:t>
            </a:r>
          </a:p>
        </p:txBody>
      </p:sp>
      <p:pic>
        <p:nvPicPr>
          <p:cNvPr id="4" name="Picture 3">
            <a:extLst>
              <a:ext uri="{FF2B5EF4-FFF2-40B4-BE49-F238E27FC236}">
                <a16:creationId xmlns:a16="http://schemas.microsoft.com/office/drawing/2014/main" id="{644B8CF0-9335-DF26-44D4-C08AF7AEDC46}"/>
              </a:ext>
            </a:extLst>
          </p:cNvPr>
          <p:cNvPicPr>
            <a:picLocks noChangeAspect="1"/>
          </p:cNvPicPr>
          <p:nvPr/>
        </p:nvPicPr>
        <p:blipFill>
          <a:blip r:embed="rId3"/>
          <a:stretch>
            <a:fillRect/>
          </a:stretch>
        </p:blipFill>
        <p:spPr>
          <a:xfrm>
            <a:off x="1905000" y="2137554"/>
            <a:ext cx="5271655" cy="2736459"/>
          </a:xfrm>
          <a:prstGeom prst="rect">
            <a:avLst/>
          </a:prstGeom>
        </p:spPr>
      </p:pic>
    </p:spTree>
    <p:extLst>
      <p:ext uri="{BB962C8B-B14F-4D97-AF65-F5344CB8AC3E}">
        <p14:creationId xmlns:p14="http://schemas.microsoft.com/office/powerpoint/2010/main" val="13318172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71"/>
        <p:cNvGrpSpPr/>
        <p:nvPr/>
      </p:nvGrpSpPr>
      <p:grpSpPr>
        <a:xfrm>
          <a:off x="0" y="0"/>
          <a:ext cx="0" cy="0"/>
          <a:chOff x="0" y="0"/>
          <a:chExt cx="0" cy="0"/>
        </a:xfrm>
      </p:grpSpPr>
      <p:sp>
        <p:nvSpPr>
          <p:cNvPr id="572" name="Google Shape;572;p42"/>
          <p:cNvSpPr txBox="1">
            <a:spLocks noGrp="1"/>
          </p:cNvSpPr>
          <p:nvPr>
            <p:ph type="title"/>
          </p:nvPr>
        </p:nvSpPr>
        <p:spPr>
          <a:xfrm>
            <a:off x="779318" y="734398"/>
            <a:ext cx="7585364" cy="578944"/>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800" dirty="0">
                <a:solidFill>
                  <a:srgbClr val="FFFFFF"/>
                </a:solidFill>
                <a:highlight>
                  <a:srgbClr val="FDB327"/>
                </a:highlight>
                <a:latin typeface="Poppins ExtraBold" panose="00000900000000000000" pitchFamily="2" charset="0"/>
                <a:ea typeface="Poppins" panose="00000500000000000000" pitchFamily="2" charset="0"/>
                <a:cs typeface="Poppins ExtraBold" panose="00000900000000000000" pitchFamily="2" charset="0"/>
              </a:rPr>
              <a:t>2</a:t>
            </a:r>
            <a:r>
              <a:rPr lang="en-US" sz="2800" b="0" i="0" dirty="0">
                <a:solidFill>
                  <a:srgbClr val="FFFFFF"/>
                </a:solidFill>
                <a:effectLst/>
                <a:highlight>
                  <a:srgbClr val="FDB327"/>
                </a:highlight>
                <a:latin typeface="Poppins ExtraBold" panose="00000900000000000000" pitchFamily="2" charset="0"/>
                <a:ea typeface="Poppins" panose="00000500000000000000" pitchFamily="2" charset="0"/>
                <a:cs typeface="Poppins ExtraBold" panose="00000900000000000000" pitchFamily="2" charset="0"/>
              </a:rPr>
              <a:t>. </a:t>
            </a:r>
            <a:r>
              <a:rPr lang="en-US" sz="2800" dirty="0">
                <a:solidFill>
                  <a:srgbClr val="FFFFFF"/>
                </a:solidFill>
                <a:highlight>
                  <a:srgbClr val="FDB327"/>
                </a:highlight>
                <a:latin typeface="Poppins ExtraBold" panose="00000900000000000000" pitchFamily="2" charset="0"/>
                <a:ea typeface="Poppins" panose="00000500000000000000" pitchFamily="2" charset="0"/>
                <a:cs typeface="Poppins ExtraBold" panose="00000900000000000000" pitchFamily="2" charset="0"/>
              </a:rPr>
              <a:t>Exploratory Data Analysis (EDA)</a:t>
            </a:r>
            <a:br>
              <a:rPr lang="en-US" sz="2800" dirty="0">
                <a:solidFill>
                  <a:srgbClr val="FFFFFF"/>
                </a:solidFill>
                <a:highlight>
                  <a:srgbClr val="FDB327"/>
                </a:highlight>
                <a:latin typeface="Poppins ExtraBold" panose="00000900000000000000" pitchFamily="2" charset="0"/>
                <a:ea typeface="Poppins" panose="00000500000000000000" pitchFamily="2" charset="0"/>
                <a:cs typeface="Poppins ExtraBold" panose="00000900000000000000" pitchFamily="2" charset="0"/>
              </a:rPr>
            </a:br>
            <a:endParaRPr lang="en-US" sz="2800" dirty="0"/>
          </a:p>
        </p:txBody>
      </p:sp>
      <p:sp>
        <p:nvSpPr>
          <p:cNvPr id="5" name="TextBox 4">
            <a:extLst>
              <a:ext uri="{FF2B5EF4-FFF2-40B4-BE49-F238E27FC236}">
                <a16:creationId xmlns:a16="http://schemas.microsoft.com/office/drawing/2014/main" id="{6934A5AF-435D-367E-5494-A420167AB77C}"/>
              </a:ext>
            </a:extLst>
          </p:cNvPr>
          <p:cNvSpPr txBox="1"/>
          <p:nvPr/>
        </p:nvSpPr>
        <p:spPr>
          <a:xfrm>
            <a:off x="1967345" y="1237142"/>
            <a:ext cx="4698108" cy="830997"/>
          </a:xfrm>
          <a:prstGeom prst="rect">
            <a:avLst/>
          </a:prstGeom>
          <a:noFill/>
        </p:spPr>
        <p:txBody>
          <a:bodyPr wrap="square" rtlCol="0">
            <a:spAutoFit/>
          </a:bodyPr>
          <a:lstStyle/>
          <a:p>
            <a:pPr marL="171450" indent="-171450">
              <a:buFont typeface="Arial" panose="020B0604020202020204" pitchFamily="34" charset="0"/>
              <a:buChar char="•"/>
            </a:pPr>
            <a:r>
              <a:rPr lang="en-US" sz="1200" dirty="0">
                <a:solidFill>
                  <a:srgbClr val="FFFFFF"/>
                </a:solidFill>
                <a:latin typeface="Poppins ExtraBold"/>
                <a:cs typeface="Poppins ExtraBold"/>
              </a:rPr>
              <a:t>To learn more about the average Temperature, Humidity, Wind speed, and pressure in each weather type we can see this plot.</a:t>
            </a:r>
            <a:br>
              <a:rPr lang="en-US" sz="1200" dirty="0">
                <a:solidFill>
                  <a:srgbClr val="FFFFFF"/>
                </a:solidFill>
                <a:latin typeface="Poppins ExtraBold"/>
                <a:cs typeface="Poppins ExtraBold"/>
              </a:rPr>
            </a:br>
            <a:r>
              <a:rPr lang="en-US" sz="1000" dirty="0">
                <a:solidFill>
                  <a:srgbClr val="FF0000"/>
                </a:solidFill>
                <a:latin typeface="Poppins ExtraBold"/>
                <a:cs typeface="Poppins ExtraBold"/>
              </a:rPr>
              <a:t>0 </a:t>
            </a:r>
            <a:r>
              <a:rPr lang="en-US" sz="1000" dirty="0">
                <a:solidFill>
                  <a:srgbClr val="FF0000"/>
                </a:solidFill>
                <a:latin typeface="Poppins ExtraBold"/>
                <a:cs typeface="Poppins ExtraBold"/>
                <a:sym typeface="Wingdings" panose="05000000000000000000" pitchFamily="2" charset="2"/>
              </a:rPr>
              <a:t> Cloudy, 1 rainy, 2Snowy, 3 sunny</a:t>
            </a:r>
            <a:endParaRPr lang="en-US" sz="1000" i="1" u="sng" dirty="0">
              <a:solidFill>
                <a:srgbClr val="FF0000"/>
              </a:solidFill>
              <a:latin typeface="Poppins ExtraBold"/>
              <a:cs typeface="Poppins ExtraBold"/>
            </a:endParaRPr>
          </a:p>
        </p:txBody>
      </p:sp>
      <p:pic>
        <p:nvPicPr>
          <p:cNvPr id="7" name="Picture 6">
            <a:extLst>
              <a:ext uri="{FF2B5EF4-FFF2-40B4-BE49-F238E27FC236}">
                <a16:creationId xmlns:a16="http://schemas.microsoft.com/office/drawing/2014/main" id="{C432FB65-6816-FE2B-71D5-3797C7A5BC71}"/>
              </a:ext>
            </a:extLst>
          </p:cNvPr>
          <p:cNvPicPr>
            <a:picLocks noChangeAspect="1"/>
          </p:cNvPicPr>
          <p:nvPr/>
        </p:nvPicPr>
        <p:blipFill>
          <a:blip r:embed="rId3"/>
          <a:stretch>
            <a:fillRect/>
          </a:stretch>
        </p:blipFill>
        <p:spPr>
          <a:xfrm>
            <a:off x="1094508" y="2184576"/>
            <a:ext cx="7495309" cy="2477108"/>
          </a:xfrm>
          <a:prstGeom prst="rect">
            <a:avLst/>
          </a:prstGeom>
        </p:spPr>
      </p:pic>
    </p:spTree>
    <p:extLst>
      <p:ext uri="{BB962C8B-B14F-4D97-AF65-F5344CB8AC3E}">
        <p14:creationId xmlns:p14="http://schemas.microsoft.com/office/powerpoint/2010/main" val="1970155402"/>
      </p:ext>
    </p:extLst>
  </p:cSld>
  <p:clrMapOvr>
    <a:masterClrMapping/>
  </p:clrMapOvr>
</p:sld>
</file>

<file path=ppt/theme/theme1.xml><?xml version="1.0" encoding="utf-8"?>
<a:theme xmlns:a="http://schemas.openxmlformats.org/drawingml/2006/main" name="Peexel Phone Pitch Deck by Slidesgo">
  <a:themeElements>
    <a:clrScheme name="Simple Light">
      <a:dk1>
        <a:srgbClr val="000000"/>
      </a:dk1>
      <a:lt1>
        <a:srgbClr val="FFFFFF"/>
      </a:lt1>
      <a:dk2>
        <a:srgbClr val="333333"/>
      </a:dk2>
      <a:lt2>
        <a:srgbClr val="0082F4"/>
      </a:lt2>
      <a:accent1>
        <a:srgbClr val="FDB327"/>
      </a:accent1>
      <a:accent2>
        <a:srgbClr val="FE4031"/>
      </a:accent2>
      <a:accent3>
        <a:srgbClr val="1DAC5C"/>
      </a:accent3>
      <a:accent4>
        <a:srgbClr val="FFB4A6"/>
      </a:accent4>
      <a:accent5>
        <a:srgbClr val="FFFFFF"/>
      </a:accent5>
      <a:accent6>
        <a:srgbClr val="FFFFFF"/>
      </a:accent6>
      <a:hlink>
        <a:srgbClr val="FDB32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1025</TotalTime>
  <Words>1303</Words>
  <Application>Microsoft Office PowerPoint</Application>
  <PresentationFormat>On-screen Show (16:9)</PresentationFormat>
  <Paragraphs>130</Paragraphs>
  <Slides>22</Slides>
  <Notes>22</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22</vt:i4>
      </vt:variant>
    </vt:vector>
  </HeadingPairs>
  <TitlesOfParts>
    <vt:vector size="32" baseType="lpstr">
      <vt:lpstr>Arial</vt:lpstr>
      <vt:lpstr>Poppins</vt:lpstr>
      <vt:lpstr>Bahnschrift Condensed</vt:lpstr>
      <vt:lpstr>Poppins ExtraBold</vt:lpstr>
      <vt:lpstr>Britannic Bold</vt:lpstr>
      <vt:lpstr>Consolas</vt:lpstr>
      <vt:lpstr>Bebas Neue</vt:lpstr>
      <vt:lpstr>Constantia</vt:lpstr>
      <vt:lpstr>DM Sans</vt:lpstr>
      <vt:lpstr>Peexel Phone Pitch Deck by Slidesgo</vt:lpstr>
      <vt:lpstr>Weather Type Detection  Data Science Project</vt:lpstr>
      <vt:lpstr>Project Overview</vt:lpstr>
      <vt:lpstr>Project Overview</vt:lpstr>
      <vt:lpstr>1. Data Description   </vt:lpstr>
      <vt:lpstr>1. Data Description   </vt:lpstr>
      <vt:lpstr>2. Exploratory Data Analysis (EDA) </vt:lpstr>
      <vt:lpstr>2. Exploratory Data Analysis (EDA) </vt:lpstr>
      <vt:lpstr>2. Exploratory Data Analysis (EDA) </vt:lpstr>
      <vt:lpstr>2. Exploratory Data Analysis (EDA) </vt:lpstr>
      <vt:lpstr>2. Exploratory Data Analysis (EDA) </vt:lpstr>
      <vt:lpstr>3. Outlier handling   </vt:lpstr>
      <vt:lpstr>4. Data Preprocessing </vt:lpstr>
      <vt:lpstr>4. Data Preprocessing </vt:lpstr>
      <vt:lpstr>5. Model Selection for Classification Tasks</vt:lpstr>
      <vt:lpstr>6.Time Series Analysis </vt:lpstr>
      <vt:lpstr>6.Time Series Analysis </vt:lpstr>
      <vt:lpstr>8. Model Selection for Regression Task</vt:lpstr>
      <vt:lpstr>7. Predict Temperature for a Specific Date using forecasting </vt:lpstr>
      <vt:lpstr>8. Predict Temperature for a Specific Date using forecasting </vt:lpstr>
      <vt:lpstr>9. Web Application Deployment  </vt:lpstr>
      <vt:lpstr>9. Web Application Deployment  </vt:lpstr>
      <vt:lpstr>Thanks! Machine Learning Project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GDSC Benha   Opening</dc:title>
  <dc:creator>SAHER MOHAMED</dc:creator>
  <cp:lastModifiedBy>saher muhamed</cp:lastModifiedBy>
  <cp:revision>13</cp:revision>
  <dcterms:modified xsi:type="dcterms:W3CDTF">2024-07-21T08:13:44Z</dcterms:modified>
</cp:coreProperties>
</file>